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5" r:id="rId3"/>
    <p:sldId id="260" r:id="rId4"/>
    <p:sldId id="277" r:id="rId5"/>
    <p:sldId id="293" r:id="rId6"/>
    <p:sldId id="295" r:id="rId7"/>
    <p:sldId id="289" r:id="rId8"/>
    <p:sldId id="299" r:id="rId9"/>
    <p:sldId id="298" r:id="rId10"/>
    <p:sldId id="271" r:id="rId11"/>
    <p:sldId id="272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ood Times Rg" panose="020B0605020000020001" pitchFamily="34" charset="0"/>
      <p:regular r:id="rId17"/>
      <p:bold r:id="rId18"/>
      <p:italic r:id="rId19"/>
      <p:boldItalic r:id="rId20"/>
    </p:embeddedFont>
    <p:embeddedFont>
      <p:font typeface="Montserrat" panose="02000505000000020004" pitchFamily="2" charset="0"/>
      <p:regular r:id="rId21"/>
      <p:bold r:id="rId22"/>
      <p:italic r:id="rId23"/>
      <p:boldItalic r:id="rId24"/>
    </p:embeddedFont>
    <p:embeddedFont>
      <p:font typeface="Montserrat Bold" panose="020B0604020202020204" charset="0"/>
      <p:bold r:id="rId25"/>
      <p:italic r:id="rId26"/>
      <p:boldItalic r:id="rId27"/>
    </p:embeddedFont>
    <p:embeddedFont>
      <p:font typeface="Montserrat Medium" panose="00000600000000000000" pitchFamily="2" charset="0"/>
      <p:regular r:id="rId28"/>
      <p:italic r:id="rId2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7A7A7A"/>
    <a:srgbClr val="141C39"/>
    <a:srgbClr val="0D1327"/>
    <a:srgbClr val="0A0A0A"/>
    <a:srgbClr val="0E1328"/>
    <a:srgbClr val="016DC6"/>
    <a:srgbClr val="1919B3"/>
    <a:srgbClr val="4040E4"/>
    <a:srgbClr val="272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CB3A6D-BF48-4DBA-B086-896CA6AB99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-remotework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svg"/><Relationship Id="rId2" Type="http://schemas.openxmlformats.org/officeDocument/2006/relationships/hyperlink" Target="https://tsplus-remotework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34EF2A6-3F86-404B-BC06-B73E14AACE7F}"/>
              </a:ext>
            </a:extLst>
          </p:cNvPr>
          <p:cNvSpPr/>
          <p:nvPr/>
        </p:nvSpPr>
        <p:spPr>
          <a:xfrm rot="10800000">
            <a:off x="9904355" y="2205627"/>
            <a:ext cx="1224232" cy="174575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2B7154-4D76-92D9-4F0B-F3F9A125E7CF}"/>
              </a:ext>
            </a:extLst>
          </p:cNvPr>
          <p:cNvSpPr/>
          <p:nvPr/>
        </p:nvSpPr>
        <p:spPr>
          <a:xfrm>
            <a:off x="7978174" y="1159719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D9E0458-A374-33B4-225F-C21D332C5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8" b="13578"/>
          <a:stretch/>
        </p:blipFill>
        <p:spPr>
          <a:xfrm>
            <a:off x="2029915" y="1297278"/>
            <a:ext cx="10162085" cy="55518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8190FF5-5EA4-4EDA-BC54-6F3C7A48D198}"/>
              </a:ext>
            </a:extLst>
          </p:cNvPr>
          <p:cNvSpPr/>
          <p:nvPr/>
        </p:nvSpPr>
        <p:spPr>
          <a:xfrm rot="5400000">
            <a:off x="9925207" y="4667052"/>
            <a:ext cx="1694667" cy="2227187"/>
          </a:xfrm>
          <a:prstGeom prst="rect">
            <a:avLst/>
          </a:prstGeom>
          <a:solidFill>
            <a:srgbClr val="7A7A7A">
              <a:alpha val="60000"/>
            </a:srgbClr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hlinkClick r:id="rId3"/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od Times Rg" panose="020B0605020000020001" pitchFamily="34" charset="0"/>
                </a:rPr>
                <a:t>DISCOVER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191D6-D8C8-403E-A1A2-932FFAB46EFF}"/>
              </a:ext>
            </a:extLst>
          </p:cNvPr>
          <p:cNvSpPr/>
          <p:nvPr/>
        </p:nvSpPr>
        <p:spPr>
          <a:xfrm>
            <a:off x="10466516" y="-1000301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9B120B07-D2D8-4105-B9DC-154AC3434E0E}"/>
              </a:ext>
            </a:extLst>
          </p:cNvPr>
          <p:cNvSpPr txBox="1"/>
          <p:nvPr/>
        </p:nvSpPr>
        <p:spPr>
          <a:xfrm>
            <a:off x="970566" y="2592595"/>
            <a:ext cx="60195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The Simple </a:t>
            </a:r>
          </a:p>
          <a:p>
            <a:r>
              <a:rPr lang="en-US" sz="3400" dirty="0">
                <a:solidFill>
                  <a:srgbClr val="F99106"/>
                </a:solidFill>
                <a:latin typeface="Good Times Rg" panose="020B0605020000020001" pitchFamily="34" charset="0"/>
              </a:rPr>
              <a:t>Home Office Solution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C7E42-9892-4F81-BF37-D12E3B3E836C}"/>
              </a:ext>
            </a:extLst>
          </p:cNvPr>
          <p:cNvSpPr/>
          <p:nvPr/>
        </p:nvSpPr>
        <p:spPr>
          <a:xfrm>
            <a:off x="5940031" y="2213992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39">
            <a:extLst>
              <a:ext uri="{FF2B5EF4-FFF2-40B4-BE49-F238E27FC236}">
                <a16:creationId xmlns:a16="http://schemas.microsoft.com/office/drawing/2014/main" id="{58686675-7BCF-410A-AF0B-A108C17D4E7D}"/>
              </a:ext>
            </a:extLst>
          </p:cNvPr>
          <p:cNvSpPr txBox="1"/>
          <p:nvPr/>
        </p:nvSpPr>
        <p:spPr>
          <a:xfrm>
            <a:off x="10312050" y="5657536"/>
            <a:ext cx="1006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spc="600" dirty="0">
                <a:solidFill>
                  <a:schemeClr val="bg1"/>
                </a:solidFill>
                <a:latin typeface="Good Times Rg" panose="020B0605020000020001" pitchFamily="34" charset="0"/>
              </a:rPr>
              <a:t>2022</a:t>
            </a:r>
          </a:p>
        </p:txBody>
      </p:sp>
      <p:pic>
        <p:nvPicPr>
          <p:cNvPr id="23" name="Picture 20">
            <a:extLst>
              <a:ext uri="{FF2B5EF4-FFF2-40B4-BE49-F238E27FC236}">
                <a16:creationId xmlns:a16="http://schemas.microsoft.com/office/drawing/2014/main" id="{4A5EEDF8-5166-7C25-6E6D-55A190D5B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820" y="1094057"/>
            <a:ext cx="2170116" cy="2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5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2" y="4420456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5816" y="4499704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od Times Rg" panose="020B0605020000020001" pitchFamily="34" charset="0"/>
                </a:rPr>
                <a:t>Visit</a:t>
              </a:r>
              <a:r>
                <a:rPr lang="fr-FR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od Times Rg" panose="020B0605020000020001" pitchFamily="34" charset="0"/>
                </a:rPr>
                <a:t> </a:t>
              </a:r>
              <a:r>
                <a:rPr lang="fr-FR" sz="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od Times Rg" panose="020B0605020000020001" pitchFamily="34" charset="0"/>
                </a:rPr>
                <a:t>our</a:t>
              </a:r>
              <a:r>
                <a:rPr lang="fr-FR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od Times Rg" panose="020B0605020000020001" pitchFamily="34" charset="0"/>
                </a:rPr>
                <a:t> </a:t>
              </a:r>
              <a:r>
                <a:rPr lang="fr-FR" sz="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od Times Rg" panose="020B0605020000020001" pitchFamily="34" charset="0"/>
                </a:rPr>
                <a:t>website</a:t>
              </a:r>
              <a:endParaRPr lang="fr-FR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Times Rg" panose="020B0605020000020001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5216E27-AFAB-7315-3CE0-546766B54361}"/>
              </a:ext>
            </a:extLst>
          </p:cNvPr>
          <p:cNvSpPr/>
          <p:nvPr/>
        </p:nvSpPr>
        <p:spPr>
          <a:xfrm flipH="1">
            <a:off x="190062" y="-90704"/>
            <a:ext cx="2124871" cy="204515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99EFC3-C569-743D-B456-B96D4BB7BD4E}"/>
              </a:ext>
            </a:extLst>
          </p:cNvPr>
          <p:cNvGrpSpPr/>
          <p:nvPr/>
        </p:nvGrpSpPr>
        <p:grpSpPr>
          <a:xfrm>
            <a:off x="5891055" y="1718435"/>
            <a:ext cx="5828440" cy="3408937"/>
            <a:chOff x="5891055" y="1718435"/>
            <a:chExt cx="5828440" cy="34089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778445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7932399" y="1730627"/>
              <a:ext cx="1778444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9941049" y="1718435"/>
              <a:ext cx="1778446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6800A72-8FB8-42B3-A8FB-B873B4D51E44}"/>
                </a:ext>
              </a:extLst>
            </p:cNvPr>
            <p:cNvSpPr txBox="1"/>
            <p:nvPr/>
          </p:nvSpPr>
          <p:spPr>
            <a:xfrm>
              <a:off x="5891055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Perpetual</a:t>
              </a:r>
              <a:endPara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endParaRPr>
            </a:p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licensing</a:t>
              </a:r>
              <a:endPara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A7A9DC4-AA90-44A5-9359-38AD93AF1400}"/>
                </a:ext>
              </a:extLst>
            </p:cNvPr>
            <p:cNvGrpSpPr/>
            <p:nvPr/>
          </p:nvGrpSpPr>
          <p:grpSpPr>
            <a:xfrm>
              <a:off x="6092947" y="3808745"/>
              <a:ext cx="1177595" cy="170987"/>
              <a:chOff x="6092947" y="3374816"/>
              <a:chExt cx="1177595" cy="170987"/>
            </a:xfrm>
          </p:grpSpPr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06A64EEF-69B3-48A1-9B19-C02324C0765F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Pay only once 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AFBC982-6381-4E84-90A0-90A09089EE90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448ED4-443D-4436-B71A-54F78A93CBCE}"/>
                </a:ext>
              </a:extLst>
            </p:cNvPr>
            <p:cNvGrpSpPr/>
            <p:nvPr/>
          </p:nvGrpSpPr>
          <p:grpSpPr>
            <a:xfrm>
              <a:off x="6092947" y="4049669"/>
              <a:ext cx="1385633" cy="454911"/>
              <a:chOff x="6092947" y="3621313"/>
              <a:chExt cx="1385633" cy="45491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7155E91-D18C-43A0-8E47-D37AC2D5F4C9}"/>
                  </a:ext>
                </a:extLst>
              </p:cNvPr>
              <p:cNvSpPr/>
              <p:nvPr/>
            </p:nvSpPr>
            <p:spPr>
              <a:xfrm>
                <a:off x="6092947" y="3752528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object 19">
                <a:extLst>
                  <a:ext uri="{FF2B5EF4-FFF2-40B4-BE49-F238E27FC236}">
                    <a16:creationId xmlns:a16="http://schemas.microsoft.com/office/drawing/2014/main" id="{BF0A237D-320E-4A50-8F09-F5AC40DE36EE}"/>
                  </a:ext>
                </a:extLst>
              </p:cNvPr>
              <p:cNvSpPr txBox="1"/>
              <p:nvPr/>
            </p:nvSpPr>
            <p:spPr>
              <a:xfrm>
                <a:off x="6197534" y="3621313"/>
                <a:ext cx="1281046" cy="454911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lnSpc>
                    <a:spcPct val="150000"/>
                  </a:lnSpc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Own the licenses forever!</a:t>
                </a:r>
              </a:p>
            </p:txBody>
          </p:sp>
        </p:grpSp>
        <p:sp>
          <p:nvSpPr>
            <p:cNvPr id="36" name="object 13">
              <a:extLst>
                <a:ext uri="{FF2B5EF4-FFF2-40B4-BE49-F238E27FC236}">
                  <a16:creationId xmlns:a16="http://schemas.microsoft.com/office/drawing/2014/main" id="{3A5E144B-B4A8-4F5F-A464-49AED6EFB254}"/>
                </a:ext>
              </a:extLst>
            </p:cNvPr>
            <p:cNvSpPr txBox="1"/>
            <p:nvPr/>
          </p:nvSpPr>
          <p:spPr>
            <a:xfrm>
              <a:off x="7926908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Per PC</a:t>
              </a:r>
            </a:p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pricing</a:t>
              </a:r>
              <a:endPara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endParaRPr>
            </a:p>
          </p:txBody>
        </p:sp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8233386" y="3752505"/>
              <a:ext cx="1388959" cy="645476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Pay only for what you need</a:t>
              </a:r>
            </a:p>
            <a:p>
              <a:pPr marL="16933" marR="6773">
                <a:spcBef>
                  <a:spcPts val="133"/>
                </a:spcBef>
              </a:pPr>
              <a:endPara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8128800" y="3875191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8128800" y="4375121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E1E99B11-6169-488F-B57F-070D30BB6CD9}"/>
                </a:ext>
              </a:extLst>
            </p:cNvPr>
            <p:cNvSpPr txBox="1"/>
            <p:nvPr/>
          </p:nvSpPr>
          <p:spPr>
            <a:xfrm>
              <a:off x="8233386" y="4298108"/>
              <a:ext cx="1354954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Unlimited sessions</a:t>
              </a:r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A105594A-D868-47B6-8F74-5C64A43D3E1A}"/>
                </a:ext>
              </a:extLst>
            </p:cNvPr>
            <p:cNvSpPr txBox="1"/>
            <p:nvPr/>
          </p:nvSpPr>
          <p:spPr>
            <a:xfrm>
              <a:off x="9938696" y="3112810"/>
              <a:ext cx="1778446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cap="small" spc="40" dirty="0">
                  <a:solidFill>
                    <a:srgbClr val="4040E4"/>
                  </a:solidFill>
                  <a:latin typeface="Good Times Rg" panose="020B0605020000020001" pitchFamily="34" charset="0"/>
                  <a:cs typeface="Times New Roman"/>
                </a:rPr>
                <a:t>FREE TRIAL DOWNLOAD</a:t>
              </a: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23C67057-CECE-46DA-9F77-176C81AC1580}"/>
                </a:ext>
              </a:extLst>
            </p:cNvPr>
            <p:cNvGrpSpPr/>
            <p:nvPr/>
          </p:nvGrpSpPr>
          <p:grpSpPr>
            <a:xfrm>
              <a:off x="10140588" y="3808745"/>
              <a:ext cx="1177595" cy="170987"/>
              <a:chOff x="6092947" y="3374816"/>
              <a:chExt cx="1177595" cy="170987"/>
            </a:xfrm>
          </p:grpSpPr>
          <p:sp>
            <p:nvSpPr>
              <p:cNvPr id="50" name="object 19">
                <a:extLst>
                  <a:ext uri="{FF2B5EF4-FFF2-40B4-BE49-F238E27FC236}">
                    <a16:creationId xmlns:a16="http://schemas.microsoft.com/office/drawing/2014/main" id="{BA05CEDF-E3CA-4D82-AA7D-CCD4D04E8E91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15 days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A7D011-07DE-4F4B-A540-5D6AD3E8BC55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35AEBA0-A260-422A-93AB-625049108756}"/>
                </a:ext>
              </a:extLst>
            </p:cNvPr>
            <p:cNvGrpSpPr/>
            <p:nvPr/>
          </p:nvGrpSpPr>
          <p:grpSpPr>
            <a:xfrm>
              <a:off x="10140588" y="4141109"/>
              <a:ext cx="1407801" cy="503351"/>
              <a:chOff x="6092947" y="4147713"/>
              <a:chExt cx="1407801" cy="503351"/>
            </a:xfrm>
          </p:grpSpPr>
          <p:sp>
            <p:nvSpPr>
              <p:cNvPr id="56" name="object 19">
                <a:extLst>
                  <a:ext uri="{FF2B5EF4-FFF2-40B4-BE49-F238E27FC236}">
                    <a16:creationId xmlns:a16="http://schemas.microsoft.com/office/drawing/2014/main" id="{4A59E00B-4DFA-4764-9FC4-F76634CCA952}"/>
                  </a:ext>
                </a:extLst>
              </p:cNvPr>
              <p:cNvSpPr txBox="1"/>
              <p:nvPr/>
            </p:nvSpPr>
            <p:spPr>
              <a:xfrm>
                <a:off x="6197534" y="4147713"/>
                <a:ext cx="1303214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5 Workstations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F7363A4-6E34-4E8A-946A-ECA5BC82E5B5}"/>
                  </a:ext>
                </a:extLst>
              </p:cNvPr>
              <p:cNvSpPr/>
              <p:nvPr/>
            </p:nvSpPr>
            <p:spPr>
              <a:xfrm>
                <a:off x="6092947" y="4214159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object 19">
                <a:extLst>
                  <a:ext uri="{FF2B5EF4-FFF2-40B4-BE49-F238E27FC236}">
                    <a16:creationId xmlns:a16="http://schemas.microsoft.com/office/drawing/2014/main" id="{7371A195-E57B-54C0-6A4D-83371032A63F}"/>
                  </a:ext>
                </a:extLst>
              </p:cNvPr>
              <p:cNvSpPr txBox="1"/>
              <p:nvPr/>
            </p:nvSpPr>
            <p:spPr>
              <a:xfrm>
                <a:off x="6197534" y="4480077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Test it today!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201F7CD-5D08-EDFF-0E1E-F2D053CAD6FD}"/>
                  </a:ext>
                </a:extLst>
              </p:cNvPr>
              <p:cNvSpPr/>
              <p:nvPr/>
            </p:nvSpPr>
            <p:spPr>
              <a:xfrm>
                <a:off x="6092947" y="4546523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A882E7EB-7CB6-416C-B1C0-792E38EE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42578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F238E9CF-C2AC-4671-A368-3980D074F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78431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A4D81A98-0D31-4A18-A510-D030F81DA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90219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</p:grpSp>
      <p:pic>
        <p:nvPicPr>
          <p:cNvPr id="44" name="Picture 55">
            <a:extLst>
              <a:ext uri="{FF2B5EF4-FFF2-40B4-BE49-F238E27FC236}">
                <a16:creationId xmlns:a16="http://schemas.microsoft.com/office/drawing/2014/main" id="{E3B2F1DE-4068-5D23-F02B-5AC9176B5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364082" y="1875502"/>
            <a:ext cx="4220930" cy="2250080"/>
            <a:chOff x="1364082" y="2179446"/>
            <a:chExt cx="4220930" cy="225008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cap="small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Great Product Should not Come at a Great Cost. Be Smart and Take the Leap!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409375"/>
              <a:ext cx="2650601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 at: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417985" y="3998639"/>
              <a:ext cx="3337296" cy="430887"/>
              <a:chOff x="4825657" y="2015855"/>
              <a:chExt cx="3337296" cy="430887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825657" y="2015855"/>
                <a:ext cx="106317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rgbClr val="F99106"/>
                    </a:solidFill>
                    <a:latin typeface="Montserrat" panose="02000505000000020004" pitchFamily="2" charset="0"/>
                  </a:rPr>
                  <a:t>$25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572819" y="2097248"/>
                <a:ext cx="2590134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per Workstation.</a:t>
                </a:r>
              </a:p>
            </p:txBody>
          </p:sp>
        </p:grpSp>
      </p:grpSp>
      <p:pic>
        <p:nvPicPr>
          <p:cNvPr id="52" name="Graphique 49">
            <a:extLst>
              <a:ext uri="{FF2B5EF4-FFF2-40B4-BE49-F238E27FC236}">
                <a16:creationId xmlns:a16="http://schemas.microsoft.com/office/drawing/2014/main" id="{88FD3364-7F1A-9F78-985A-9F94226C9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710" y="488943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53" name="ZoneTexte 40">
            <a:extLst>
              <a:ext uri="{FF2B5EF4-FFF2-40B4-BE49-F238E27FC236}">
                <a16:creationId xmlns:a16="http://schemas.microsoft.com/office/drawing/2014/main" id="{9BD3EC0F-A9AA-810D-D7C1-9BDEDB2871CB}"/>
              </a:ext>
            </a:extLst>
          </p:cNvPr>
          <p:cNvSpPr txBox="1"/>
          <p:nvPr/>
        </p:nvSpPr>
        <p:spPr>
          <a:xfrm>
            <a:off x="504255" y="1159424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ECONOMIC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CC27B4-76BF-84FA-9228-CB7E99CD0435}"/>
              </a:ext>
            </a:extLst>
          </p:cNvPr>
          <p:cNvSpPr/>
          <p:nvPr/>
        </p:nvSpPr>
        <p:spPr>
          <a:xfrm>
            <a:off x="573283" y="270251"/>
            <a:ext cx="1394410" cy="1343255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394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D051E908-0732-13DD-30C9-59621113F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258" y="3223753"/>
            <a:ext cx="4383485" cy="41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USER FRIENDLY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960011E-43CA-4238-A3CC-77BAEAA7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1229" y="2880424"/>
            <a:ext cx="620456" cy="62045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7A00DBFB-64F7-4B5F-99B9-08C9BDB5F04C}"/>
              </a:ext>
            </a:extLst>
          </p:cNvPr>
          <p:cNvSpPr txBox="1"/>
          <p:nvPr/>
        </p:nvSpPr>
        <p:spPr>
          <a:xfrm>
            <a:off x="6376153" y="2559914"/>
            <a:ext cx="4950608" cy="44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Set Up Home Office in Minutes. 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E683A0A8-DBB5-4E62-94F5-5959273EB9B7}"/>
              </a:ext>
            </a:extLst>
          </p:cNvPr>
          <p:cNvSpPr txBox="1"/>
          <p:nvPr/>
        </p:nvSpPr>
        <p:spPr>
          <a:xfrm>
            <a:off x="6463625" y="3429000"/>
            <a:ext cx="4326280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No need for extra hardware investments or high learning curves. </a:t>
            </a:r>
          </a:p>
          <a:p>
            <a:endParaRPr lang="en-US" sz="1600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Enable employees to connect to their office PC from anywhere!</a:t>
            </a:r>
          </a:p>
        </p:txBody>
      </p:sp>
      <p:pic>
        <p:nvPicPr>
          <p:cNvPr id="61" name="Graphique 13">
            <a:extLst>
              <a:ext uri="{FF2B5EF4-FFF2-40B4-BE49-F238E27FC236}">
                <a16:creationId xmlns:a16="http://schemas.microsoft.com/office/drawing/2014/main" id="{87E3A907-D9B4-D2E5-3463-0E82C4617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6929" y="1522262"/>
            <a:ext cx="603898" cy="60389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62" name="ZoneTexte 34">
            <a:extLst>
              <a:ext uri="{FF2B5EF4-FFF2-40B4-BE49-F238E27FC236}">
                <a16:creationId xmlns:a16="http://schemas.microsoft.com/office/drawing/2014/main" id="{5009AD65-2B31-0C11-B590-1BDAFA5F0E3C}"/>
              </a:ext>
            </a:extLst>
          </p:cNvPr>
          <p:cNvSpPr txBox="1"/>
          <p:nvPr/>
        </p:nvSpPr>
        <p:spPr>
          <a:xfrm>
            <a:off x="1402095" y="2206576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SECURE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35FBABE-EC15-F01D-5999-282D92C03DFC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3EC7198-6EAB-09FE-5EED-EAADD9D24A0F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37">
            <a:extLst>
              <a:ext uri="{FF2B5EF4-FFF2-40B4-BE49-F238E27FC236}">
                <a16:creationId xmlns:a16="http://schemas.microsoft.com/office/drawing/2014/main" id="{B766D6A6-A3CC-1432-0AA7-A49714C929BC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66" name="ZoneTexte 40">
              <a:extLst>
                <a:ext uri="{FF2B5EF4-FFF2-40B4-BE49-F238E27FC236}">
                  <a16:creationId xmlns:a16="http://schemas.microsoft.com/office/drawing/2014/main" id="{4DBBDBC1-28AA-9E08-2CD6-3C06015CBEB0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ECONOMIC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52ADDD4-F4BB-4ED9-4720-DF3C922D520E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8" name="Graphique 49">
            <a:extLst>
              <a:ext uri="{FF2B5EF4-FFF2-40B4-BE49-F238E27FC236}">
                <a16:creationId xmlns:a16="http://schemas.microsoft.com/office/drawing/2014/main" id="{BFF01DCB-9095-6A49-D31F-909ADC4DF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6" name="Picture 55">
            <a:extLst>
              <a:ext uri="{FF2B5EF4-FFF2-40B4-BE49-F238E27FC236}">
                <a16:creationId xmlns:a16="http://schemas.microsoft.com/office/drawing/2014/main" id="{6A62C4EB-215A-4BA9-EB76-90CCB0AB2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4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7316145" y="3197397"/>
            <a:ext cx="2108648" cy="1960793"/>
          </a:xfrm>
          <a:prstGeom prst="rect">
            <a:avLst/>
          </a:prstGeom>
          <a:solidFill>
            <a:srgbClr val="F99106">
              <a:alpha val="70000"/>
            </a:srgbClr>
          </a:solidFill>
          <a:ln>
            <a:noFill/>
          </a:ln>
          <a:effectLst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90C0923-5016-F07E-FECB-69D985865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4" r="20367"/>
          <a:stretch/>
        </p:blipFill>
        <p:spPr>
          <a:xfrm>
            <a:off x="3909006" y="0"/>
            <a:ext cx="8282993" cy="6877623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9037458" y="4777019"/>
            <a:ext cx="4220394" cy="3346730"/>
          </a:xfrm>
          <a:prstGeom prst="rect">
            <a:avLst/>
          </a:prstGeom>
          <a:solidFill>
            <a:srgbClr val="354A97">
              <a:alpha val="5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1368002" y="1570100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cap="small" dirty="0">
                <a:solidFill>
                  <a:schemeClr val="bg1"/>
                </a:solidFill>
                <a:latin typeface="Good Times Rg" panose="020B0605020000020001" pitchFamily="34" charset="0"/>
              </a:rPr>
              <a:t>Remote Desktop Access from the Home PC to the Office Workstation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3096087"/>
            <a:ext cx="3548817" cy="589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Give instant access to a full work environment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492C4C95-74C6-4420-84CC-607956A239AB}"/>
              </a:ext>
            </a:extLst>
          </p:cNvPr>
          <p:cNvSpPr txBox="1"/>
          <p:nvPr/>
        </p:nvSpPr>
        <p:spPr>
          <a:xfrm>
            <a:off x="1651309" y="4075676"/>
            <a:ext cx="3548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Remote Desktop Connection</a:t>
            </a: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Intuitive </a:t>
            </a:r>
            <a:r>
              <a:rPr lang="en-US" sz="1200" dirty="0" err="1">
                <a:solidFill>
                  <a:srgbClr val="FC9204"/>
                </a:solidFill>
                <a:latin typeface="Montserrat Medium" panose="00000600000000000000" pitchFamily="2" charset="0"/>
              </a:rPr>
              <a:t>AdminTool</a:t>
            </a:r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Customizable Web Portal</a:t>
            </a: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Session Capture</a:t>
            </a: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Universal Printer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0E10A-ECBD-9A88-049E-C41BAC768BB8}"/>
              </a:ext>
            </a:extLst>
          </p:cNvPr>
          <p:cNvGrpSpPr/>
          <p:nvPr/>
        </p:nvGrpSpPr>
        <p:grpSpPr>
          <a:xfrm>
            <a:off x="1455474" y="4146215"/>
            <a:ext cx="141678" cy="141678"/>
            <a:chOff x="1455474" y="4111057"/>
            <a:chExt cx="141678" cy="1416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B2570A-B334-4081-AD2B-A3A8ADA94BBC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7AFA5F49-7C17-476D-A3C3-A863E5EB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540963-1D90-8EA5-40D7-3366E9343B5D}"/>
              </a:ext>
            </a:extLst>
          </p:cNvPr>
          <p:cNvGrpSpPr/>
          <p:nvPr/>
        </p:nvGrpSpPr>
        <p:grpSpPr>
          <a:xfrm>
            <a:off x="1455474" y="4500429"/>
            <a:ext cx="141678" cy="141678"/>
            <a:chOff x="1455474" y="4474912"/>
            <a:chExt cx="141678" cy="14167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6CDC275-2AFA-4045-A309-EF7988C2991C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F1732195-408C-475A-B7FE-136ADF39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9005B8-C0C2-3CBD-8C6C-0A7AF8BA0B51}"/>
              </a:ext>
            </a:extLst>
          </p:cNvPr>
          <p:cNvGrpSpPr/>
          <p:nvPr/>
        </p:nvGrpSpPr>
        <p:grpSpPr>
          <a:xfrm>
            <a:off x="1455474" y="4865886"/>
            <a:ext cx="141678" cy="141678"/>
            <a:chOff x="1455474" y="4838767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6096000" y="-880420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55">
            <a:extLst>
              <a:ext uri="{FF2B5EF4-FFF2-40B4-BE49-F238E27FC236}">
                <a16:creationId xmlns:a16="http://schemas.microsoft.com/office/drawing/2014/main" id="{75C1E4CE-3778-C33B-3887-6A30FAA17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grpSp>
        <p:nvGrpSpPr>
          <p:cNvPr id="26" name="Group 3">
            <a:extLst>
              <a:ext uri="{FF2B5EF4-FFF2-40B4-BE49-F238E27FC236}">
                <a16:creationId xmlns:a16="http://schemas.microsoft.com/office/drawing/2014/main" id="{92B99B27-6633-66C1-27B6-92B57EB101D4}"/>
              </a:ext>
            </a:extLst>
          </p:cNvPr>
          <p:cNvGrpSpPr/>
          <p:nvPr/>
        </p:nvGrpSpPr>
        <p:grpSpPr>
          <a:xfrm>
            <a:off x="1455474" y="5231344"/>
            <a:ext cx="141678" cy="141678"/>
            <a:chOff x="1455474" y="4838767"/>
            <a:chExt cx="141678" cy="14167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7347B6-6EC4-B99F-7FBA-0310C2070167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57010E04-DB72-7F52-2FCE-D2810BB41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FD91A2FA-3CE7-AB7F-C7FA-A790C3000351}"/>
              </a:ext>
            </a:extLst>
          </p:cNvPr>
          <p:cNvGrpSpPr/>
          <p:nvPr/>
        </p:nvGrpSpPr>
        <p:grpSpPr>
          <a:xfrm>
            <a:off x="1455474" y="5596802"/>
            <a:ext cx="141678" cy="141678"/>
            <a:chOff x="1455474" y="4838767"/>
            <a:chExt cx="141678" cy="1416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28F129-C656-F5E3-4129-C5DBF0F61F87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B3F31A06-E2D6-6467-7F82-728E98F3B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99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564998"/>
            <a:ext cx="4091667" cy="126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cap="small" dirty="0">
                <a:solidFill>
                  <a:schemeClr val="bg1"/>
                </a:solidFill>
                <a:latin typeface="Good Times Rg" panose="020B0605020000020001" pitchFamily="34" charset="0"/>
              </a:rPr>
              <a:t>Keep Productivity High with a Familiar Working Environment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DF5B23-EBA6-3BA4-1400-4EF1D602A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552" y="483101"/>
            <a:ext cx="9975273" cy="6855229"/>
          </a:xfrm>
          <a:prstGeom prst="rect">
            <a:avLst/>
          </a:prstGeom>
        </p:spPr>
      </p:pic>
      <p:pic>
        <p:nvPicPr>
          <p:cNvPr id="24" name="Picture 55">
            <a:extLst>
              <a:ext uri="{FF2B5EF4-FFF2-40B4-BE49-F238E27FC236}">
                <a16:creationId xmlns:a16="http://schemas.microsoft.com/office/drawing/2014/main" id="{39DFE6E4-1087-BCAA-557A-171C22678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3278735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QUICK INSTALLATION 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12290" y="3654523"/>
            <a:ext cx="3154107" cy="8425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Easy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Set up and Configuration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Simple Management Interface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No Windows Server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Roles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Required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80052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40926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207A01-7B16-15F4-F8E5-3F8287738330}"/>
              </a:ext>
            </a:extLst>
          </p:cNvPr>
          <p:cNvSpPr/>
          <p:nvPr/>
        </p:nvSpPr>
        <p:spPr>
          <a:xfrm>
            <a:off x="2123986" y="438484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08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AE8C7D-38D6-3C2C-012C-2C64CACF1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551" y="483101"/>
            <a:ext cx="9975273" cy="6855229"/>
          </a:xfrm>
          <a:prstGeom prst="rect">
            <a:avLst/>
          </a:prstGeom>
        </p:spPr>
      </p:pic>
      <p:pic>
        <p:nvPicPr>
          <p:cNvPr id="26" name="Picture 55">
            <a:extLst>
              <a:ext uri="{FF2B5EF4-FFF2-40B4-BE49-F238E27FC236}">
                <a16:creationId xmlns:a16="http://schemas.microsoft.com/office/drawing/2014/main" id="{7CD6B2EA-8088-AA36-6D1A-048F29F32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A42EF3E-65E9-0D70-4F0B-E8E93C3F49CE}"/>
              </a:ext>
            </a:extLst>
          </p:cNvPr>
          <p:cNvSpPr txBox="1"/>
          <p:nvPr/>
        </p:nvSpPr>
        <p:spPr>
          <a:xfrm>
            <a:off x="2004333" y="1564998"/>
            <a:ext cx="4091667" cy="126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cap="small" dirty="0">
                <a:solidFill>
                  <a:schemeClr val="bg1"/>
                </a:solidFill>
                <a:latin typeface="Good Times Rg" panose="020B0605020000020001" pitchFamily="34" charset="0"/>
              </a:rPr>
              <a:t>Keep Productivity High with a Familiar Working Environment</a:t>
            </a: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3817B255-2094-5344-9B55-4A7A854DDE0F}"/>
              </a:ext>
            </a:extLst>
          </p:cNvPr>
          <p:cNvSpPr txBox="1"/>
          <p:nvPr/>
        </p:nvSpPr>
        <p:spPr>
          <a:xfrm>
            <a:off x="2101612" y="3278735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SIMPLE DEPLOYMENT</a:t>
            </a:r>
          </a:p>
        </p:txBody>
      </p:sp>
      <p:sp>
        <p:nvSpPr>
          <p:cNvPr id="33" name="object 19">
            <a:extLst>
              <a:ext uri="{FF2B5EF4-FFF2-40B4-BE49-F238E27FC236}">
                <a16:creationId xmlns:a16="http://schemas.microsoft.com/office/drawing/2014/main" id="{67DF0711-9F58-25FE-B507-63FDA23D82ED}"/>
              </a:ext>
            </a:extLst>
          </p:cNvPr>
          <p:cNvSpPr txBox="1"/>
          <p:nvPr/>
        </p:nvSpPr>
        <p:spPr>
          <a:xfrm>
            <a:off x="2312290" y="3642341"/>
            <a:ext cx="3154107" cy="8425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Built-in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Connection Broker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Single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Sign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-on Web Portal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Compatible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with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Any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Web Browser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8D5768-6D62-724C-5E09-5A5B4DDBFAE7}"/>
              </a:ext>
            </a:extLst>
          </p:cNvPr>
          <p:cNvSpPr/>
          <p:nvPr/>
        </p:nvSpPr>
        <p:spPr>
          <a:xfrm>
            <a:off x="2123986" y="380052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8D4006-F1C0-C4A0-238B-64D289457EFD}"/>
              </a:ext>
            </a:extLst>
          </p:cNvPr>
          <p:cNvSpPr/>
          <p:nvPr/>
        </p:nvSpPr>
        <p:spPr>
          <a:xfrm>
            <a:off x="2123986" y="40926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36EB01-40A8-1C06-1FC5-0FCE9DA65BD9}"/>
              </a:ext>
            </a:extLst>
          </p:cNvPr>
          <p:cNvSpPr/>
          <p:nvPr/>
        </p:nvSpPr>
        <p:spPr>
          <a:xfrm>
            <a:off x="2123986" y="438484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624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5B80E6-B098-7A9B-B54D-7A0243A81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550" y="483101"/>
            <a:ext cx="9975273" cy="6855229"/>
          </a:xfrm>
          <a:prstGeom prst="rect">
            <a:avLst/>
          </a:prstGeom>
        </p:spPr>
      </p:pic>
      <p:pic>
        <p:nvPicPr>
          <p:cNvPr id="24" name="Picture 55">
            <a:extLst>
              <a:ext uri="{FF2B5EF4-FFF2-40B4-BE49-F238E27FC236}">
                <a16:creationId xmlns:a16="http://schemas.microsoft.com/office/drawing/2014/main" id="{67B09E43-0A30-E951-7A1D-5EE7C95CF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17F1C50-C41E-A2E5-424A-9FC3A326ABCA}"/>
              </a:ext>
            </a:extLst>
          </p:cNvPr>
          <p:cNvSpPr txBox="1"/>
          <p:nvPr/>
        </p:nvSpPr>
        <p:spPr>
          <a:xfrm>
            <a:off x="2004333" y="1564998"/>
            <a:ext cx="4091667" cy="126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cap="small" dirty="0">
                <a:solidFill>
                  <a:schemeClr val="bg1"/>
                </a:solidFill>
                <a:latin typeface="Good Times Rg" panose="020B0605020000020001" pitchFamily="34" charset="0"/>
              </a:rPr>
              <a:t>Keep Productivity High with a Familiar Working Environment</a:t>
            </a: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2A69E8C0-5ABC-1602-D208-7D7A663807ED}"/>
              </a:ext>
            </a:extLst>
          </p:cNvPr>
          <p:cNvSpPr txBox="1"/>
          <p:nvPr/>
        </p:nvSpPr>
        <p:spPr>
          <a:xfrm>
            <a:off x="2101612" y="3278735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FAMILIAR ENVIRONMENT</a:t>
            </a:r>
          </a:p>
        </p:txBody>
      </p:sp>
      <p:sp>
        <p:nvSpPr>
          <p:cNvPr id="33" name="object 19">
            <a:extLst>
              <a:ext uri="{FF2B5EF4-FFF2-40B4-BE49-F238E27FC236}">
                <a16:creationId xmlns:a16="http://schemas.microsoft.com/office/drawing/2014/main" id="{82F91CEA-08DD-A2CB-283F-D48A9412C2A9}"/>
              </a:ext>
            </a:extLst>
          </p:cNvPr>
          <p:cNvSpPr txBox="1"/>
          <p:nvPr/>
        </p:nvSpPr>
        <p:spPr>
          <a:xfrm>
            <a:off x="2295946" y="3648139"/>
            <a:ext cx="3154107" cy="8425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Direct Connection to Office PC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Open on the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Same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Session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No Training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Needed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66056E-9A34-1627-DEE3-88C5B7E31C03}"/>
              </a:ext>
            </a:extLst>
          </p:cNvPr>
          <p:cNvSpPr/>
          <p:nvPr/>
        </p:nvSpPr>
        <p:spPr>
          <a:xfrm>
            <a:off x="2123986" y="380052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83F85F-2338-51A5-2FF7-741888946B24}"/>
              </a:ext>
            </a:extLst>
          </p:cNvPr>
          <p:cNvSpPr/>
          <p:nvPr/>
        </p:nvSpPr>
        <p:spPr>
          <a:xfrm>
            <a:off x="2123986" y="40926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452697-696E-858A-AB47-BE9F2D16C189}"/>
              </a:ext>
            </a:extLst>
          </p:cNvPr>
          <p:cNvSpPr/>
          <p:nvPr/>
        </p:nvSpPr>
        <p:spPr>
          <a:xfrm>
            <a:off x="2123986" y="438484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mammifère, fauve&#10;&#10;Description générée automatiquement">
            <a:extLst>
              <a:ext uri="{FF2B5EF4-FFF2-40B4-BE49-F238E27FC236}">
                <a16:creationId xmlns:a16="http://schemas.microsoft.com/office/drawing/2014/main" id="{1862489A-2C30-1312-03B6-9288E313C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901">
            <a:off x="8874791" y="2215238"/>
            <a:ext cx="2124485" cy="11950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C08F75-4313-CA1E-E090-4CD1CD58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">
            <a:off x="8841506" y="3050700"/>
            <a:ext cx="2016381" cy="1574427"/>
          </a:xfrm>
          <a:prstGeom prst="rect">
            <a:avLst/>
          </a:prstGeom>
          <a:scene3d>
            <a:camera prst="orthographicFront">
              <a:rot lat="0" lon="294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8960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>
            <a:off x="11492872" y="3199911"/>
            <a:ext cx="1398253" cy="212347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FE7185D-E906-2EF6-5E3A-3064FA217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25087"/>
          <a:stretch/>
        </p:blipFill>
        <p:spPr>
          <a:xfrm>
            <a:off x="5349575" y="0"/>
            <a:ext cx="6842425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6341817" y="1321245"/>
            <a:ext cx="1869496" cy="1658626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722139"/>
            <a:ext cx="4371894" cy="85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Make The Home Office Safe for Everyone</a:t>
            </a:r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714734"/>
            <a:ext cx="3375606" cy="589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No Third Party Server. Keep Control of your Connections!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51309" y="3554516"/>
            <a:ext cx="3663261" cy="155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On-Premise Installation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Built-in Gateway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Two Factor Authentication (optional)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Compatible with </a:t>
            </a:r>
            <a:r>
              <a:rPr lang="en-US" sz="1200" dirty="0" err="1">
                <a:solidFill>
                  <a:srgbClr val="FC9204"/>
                </a:solidFill>
                <a:latin typeface="Montserrat Medium" panose="00000600000000000000" pitchFamily="2" charset="0"/>
              </a:rPr>
              <a:t>TSplus</a:t>
            </a: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 Advanced Security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3738733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119971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501209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4882447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pic>
        <p:nvPicPr>
          <p:cNvPr id="32" name="Picture 55">
            <a:extLst>
              <a:ext uri="{FF2B5EF4-FFF2-40B4-BE49-F238E27FC236}">
                <a16:creationId xmlns:a16="http://schemas.microsoft.com/office/drawing/2014/main" id="{852170DA-7600-96DD-7CBF-A75963132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7276564" y="4956143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26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 rot="5400000">
            <a:off x="8748881" y="4185888"/>
            <a:ext cx="973726" cy="1478762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FE7185D-E906-2EF6-5E3A-3064FA217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3746"/>
          <a:stretch/>
        </p:blipFill>
        <p:spPr>
          <a:xfrm>
            <a:off x="4023360" y="0"/>
            <a:ext cx="8168640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6394900" y="522082"/>
            <a:ext cx="2471416" cy="219265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714734"/>
            <a:ext cx="3375606" cy="589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No third party server. Keep control of your connections!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78713" y="3563685"/>
            <a:ext cx="3663261" cy="193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On-Premise Installation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Built-in Gateway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Free SSL Certificate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Two Factor Authentication (optional)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Compatible with </a:t>
            </a:r>
            <a:r>
              <a:rPr lang="en-US" sz="1200" dirty="0" err="1">
                <a:solidFill>
                  <a:srgbClr val="FC9204"/>
                </a:solidFill>
                <a:latin typeface="Montserrat Medium" panose="00000600000000000000" pitchFamily="2" charset="0"/>
              </a:rPr>
              <a:t>TSplus</a:t>
            </a: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 Advanced Security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3760958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131546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512784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4894022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pic>
        <p:nvPicPr>
          <p:cNvPr id="32" name="Picture 55">
            <a:extLst>
              <a:ext uri="{FF2B5EF4-FFF2-40B4-BE49-F238E27FC236}">
                <a16:creationId xmlns:a16="http://schemas.microsoft.com/office/drawing/2014/main" id="{852170DA-7600-96DD-7CBF-A75963132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6877432" y="4510461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9A1FDF0A-FB2F-8B46-B234-BD70BA1D93B7}"/>
              </a:ext>
            </a:extLst>
          </p:cNvPr>
          <p:cNvGrpSpPr/>
          <p:nvPr/>
        </p:nvGrpSpPr>
        <p:grpSpPr>
          <a:xfrm>
            <a:off x="1455474" y="5263685"/>
            <a:ext cx="141678" cy="141678"/>
            <a:chOff x="1455474" y="5202622"/>
            <a:chExt cx="141678" cy="14167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AA06B8D-79F3-0AB8-BEB5-594CB9C93506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Graphique 50">
              <a:extLst>
                <a:ext uri="{FF2B5EF4-FFF2-40B4-BE49-F238E27FC236}">
                  <a16:creationId xmlns:a16="http://schemas.microsoft.com/office/drawing/2014/main" id="{C4D0BD5F-6DD0-C4EA-9AF0-F0432781A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376F21B-EFF7-4416-373E-ACE23187E955}"/>
              </a:ext>
            </a:extLst>
          </p:cNvPr>
          <p:cNvSpPr/>
          <p:nvPr/>
        </p:nvSpPr>
        <p:spPr>
          <a:xfrm flipH="1">
            <a:off x="190929" y="-95039"/>
            <a:ext cx="2066133" cy="1993865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722139"/>
            <a:ext cx="4371894" cy="85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cap="small" dirty="0">
                <a:solidFill>
                  <a:schemeClr val="bg1"/>
                </a:solidFill>
                <a:latin typeface="Good Times Rg" panose="020B0605020000020001" pitchFamily="34" charset="0"/>
              </a:rPr>
              <a:t>Making The Home Office Safe for Everyone</a:t>
            </a:r>
          </a:p>
        </p:txBody>
      </p:sp>
      <p:pic>
        <p:nvPicPr>
          <p:cNvPr id="35" name="Graphique 13">
            <a:extLst>
              <a:ext uri="{FF2B5EF4-FFF2-40B4-BE49-F238E27FC236}">
                <a16:creationId xmlns:a16="http://schemas.microsoft.com/office/drawing/2014/main" id="{D3C026E3-0E80-7A14-F6EF-FC8F1B6F1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250" y="453164"/>
            <a:ext cx="603898" cy="60389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36" name="ZoneTexte 34">
            <a:extLst>
              <a:ext uri="{FF2B5EF4-FFF2-40B4-BE49-F238E27FC236}">
                <a16:creationId xmlns:a16="http://schemas.microsoft.com/office/drawing/2014/main" id="{F520CFC1-BFE6-E1B1-4D38-EE0A83503973}"/>
              </a:ext>
            </a:extLst>
          </p:cNvPr>
          <p:cNvSpPr txBox="1"/>
          <p:nvPr/>
        </p:nvSpPr>
        <p:spPr>
          <a:xfrm>
            <a:off x="493415" y="1104489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SECURE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FBFA39-5F8A-D86E-E4FF-39172B9B6ED6}"/>
              </a:ext>
            </a:extLst>
          </p:cNvPr>
          <p:cNvSpPr/>
          <p:nvPr/>
        </p:nvSpPr>
        <p:spPr>
          <a:xfrm>
            <a:off x="559620" y="260235"/>
            <a:ext cx="1350203" cy="1326147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676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llipse 59">
            <a:extLst>
              <a:ext uri="{FF2B5EF4-FFF2-40B4-BE49-F238E27FC236}">
                <a16:creationId xmlns:a16="http://schemas.microsoft.com/office/drawing/2014/main" id="{11603F2D-4E3E-4BF9-B669-CB00411ECF53}"/>
              </a:ext>
            </a:extLst>
          </p:cNvPr>
          <p:cNvSpPr>
            <a:spLocks/>
          </p:cNvSpPr>
          <p:nvPr/>
        </p:nvSpPr>
        <p:spPr>
          <a:xfrm>
            <a:off x="6332925" y="1506197"/>
            <a:ext cx="4726944" cy="4726944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124C527-DC50-40A9-A077-9B2A9A60BFEB}"/>
              </a:ext>
            </a:extLst>
          </p:cNvPr>
          <p:cNvSpPr>
            <a:spLocks/>
          </p:cNvSpPr>
          <p:nvPr/>
        </p:nvSpPr>
        <p:spPr>
          <a:xfrm>
            <a:off x="7331707" y="2058544"/>
            <a:ext cx="2733294" cy="2733294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6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EC580C5E-7F50-C13A-022F-626FF707D230}"/>
              </a:ext>
            </a:extLst>
          </p:cNvPr>
          <p:cNvGrpSpPr/>
          <p:nvPr/>
        </p:nvGrpSpPr>
        <p:grpSpPr>
          <a:xfrm>
            <a:off x="1368003" y="2147615"/>
            <a:ext cx="4283138" cy="2562771"/>
            <a:chOff x="1368003" y="2371374"/>
            <a:chExt cx="4283138" cy="256277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371374"/>
              <a:ext cx="4283138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cap="small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</a:t>
              </a:r>
              <a:r>
                <a:rPr lang="en-US" cap="small" dirty="0" err="1">
                  <a:solidFill>
                    <a:schemeClr val="bg1"/>
                  </a:solidFill>
                  <a:latin typeface="Good Times Rg" panose="020B0605020000020001" pitchFamily="34" charset="0"/>
                </a:rPr>
                <a:t>TSplus</a:t>
              </a:r>
              <a:r>
                <a:rPr lang="en-US" cap="small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 Difference: Easily Manage your Own Connection Broker and Web Server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37956" y="4344816"/>
              <a:ext cx="3601315" cy="5893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Self-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hosted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on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your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local server or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private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cloud for top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security</a:t>
              </a:r>
              <a:endPara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ZoneTexte 31">
            <a:extLst>
              <a:ext uri="{FF2B5EF4-FFF2-40B4-BE49-F238E27FC236}">
                <a16:creationId xmlns:a16="http://schemas.microsoft.com/office/drawing/2014/main" id="{40C2617D-D2B1-4EF7-98E5-38731D2FA7A4}"/>
              </a:ext>
            </a:extLst>
          </p:cNvPr>
          <p:cNvSpPr txBox="1"/>
          <p:nvPr/>
        </p:nvSpPr>
        <p:spPr>
          <a:xfrm>
            <a:off x="7488046" y="3731643"/>
            <a:ext cx="24206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Connection Broker</a:t>
            </a:r>
          </a:p>
        </p:txBody>
      </p:sp>
      <p:pic>
        <p:nvPicPr>
          <p:cNvPr id="59" name="Picture 55">
            <a:extLst>
              <a:ext uri="{FF2B5EF4-FFF2-40B4-BE49-F238E27FC236}">
                <a16:creationId xmlns:a16="http://schemas.microsoft.com/office/drawing/2014/main" id="{C5EC0D80-9345-7795-2AF3-67B8D77FB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397" y="6450384"/>
            <a:ext cx="1259207" cy="117919"/>
          </a:xfrm>
          <a:prstGeom prst="rect">
            <a:avLst/>
          </a:prstGeom>
        </p:spPr>
      </p:pic>
      <p:pic>
        <p:nvPicPr>
          <p:cNvPr id="58" name="Picture 20">
            <a:extLst>
              <a:ext uri="{FF2B5EF4-FFF2-40B4-BE49-F238E27FC236}">
                <a16:creationId xmlns:a16="http://schemas.microsoft.com/office/drawing/2014/main" id="{F1D13471-6F20-8F46-C347-8AD2501F3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1729" y="3043317"/>
            <a:ext cx="1213248" cy="113615"/>
          </a:xfrm>
          <a:prstGeom prst="rect">
            <a:avLst/>
          </a:prstGeom>
        </p:spPr>
      </p:pic>
      <p:pic>
        <p:nvPicPr>
          <p:cNvPr id="65" name="Graphic 33">
            <a:extLst>
              <a:ext uri="{FF2B5EF4-FFF2-40B4-BE49-F238E27FC236}">
                <a16:creationId xmlns:a16="http://schemas.microsoft.com/office/drawing/2014/main" id="{1E7E8A9B-D3CE-8B5C-50B5-3132F32EB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0560" y="1893430"/>
            <a:ext cx="371676" cy="371676"/>
          </a:xfrm>
          <a:prstGeom prst="rect">
            <a:avLst/>
          </a:prstGeom>
        </p:spPr>
      </p:pic>
      <p:sp>
        <p:nvSpPr>
          <p:cNvPr id="66" name="ZoneTexte 31">
            <a:extLst>
              <a:ext uri="{FF2B5EF4-FFF2-40B4-BE49-F238E27FC236}">
                <a16:creationId xmlns:a16="http://schemas.microsoft.com/office/drawing/2014/main" id="{75AFD231-F77A-EDC6-48F3-9B5939700CAA}"/>
              </a:ext>
            </a:extLst>
          </p:cNvPr>
          <p:cNvSpPr txBox="1"/>
          <p:nvPr/>
        </p:nvSpPr>
        <p:spPr>
          <a:xfrm>
            <a:off x="8468068" y="2679619"/>
            <a:ext cx="500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Good Times Rg" panose="020B0605020000020001" pitchFamily="34" charset="0"/>
              </a:rPr>
              <a:t>DMZ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61BE2ED3-18E4-2A6E-8D8B-9F9943EF561D}"/>
              </a:ext>
            </a:extLst>
          </p:cNvPr>
          <p:cNvGrpSpPr>
            <a:grpSpLocks noChangeAspect="1"/>
          </p:cNvGrpSpPr>
          <p:nvPr/>
        </p:nvGrpSpPr>
        <p:grpSpPr>
          <a:xfrm>
            <a:off x="8469754" y="4694943"/>
            <a:ext cx="457200" cy="457233"/>
            <a:chOff x="8686820" y="1830354"/>
            <a:chExt cx="540978" cy="541019"/>
          </a:xfrm>
          <a:solidFill>
            <a:srgbClr val="F99106"/>
          </a:solidFill>
        </p:grpSpPr>
        <p:sp>
          <p:nvSpPr>
            <p:cNvPr id="82" name="Forme libre : forme 12">
              <a:extLst>
                <a:ext uri="{FF2B5EF4-FFF2-40B4-BE49-F238E27FC236}">
                  <a16:creationId xmlns:a16="http://schemas.microsoft.com/office/drawing/2014/main" id="{09995935-1FC4-36EF-6F14-05343CDE3BB7}"/>
                </a:ext>
              </a:extLst>
            </p:cNvPr>
            <p:cNvSpPr/>
            <p:nvPr/>
          </p:nvSpPr>
          <p:spPr>
            <a:xfrm>
              <a:off x="8869037" y="2046503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2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13">
              <a:extLst>
                <a:ext uri="{FF2B5EF4-FFF2-40B4-BE49-F238E27FC236}">
                  <a16:creationId xmlns:a16="http://schemas.microsoft.com/office/drawing/2014/main" id="{787CEF5F-292E-98CB-8E3F-79A3B0CB9033}"/>
                </a:ext>
              </a:extLst>
            </p:cNvPr>
            <p:cNvSpPr/>
            <p:nvPr/>
          </p:nvSpPr>
          <p:spPr>
            <a:xfrm>
              <a:off x="9025693" y="2046500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44" y="0"/>
                    <a:pt x="10566" y="0"/>
                  </a:cubicBezTo>
                  <a:cubicBezTo>
                    <a:pt x="7776" y="0"/>
                    <a:pt x="5050" y="1131"/>
                    <a:pt x="309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45"/>
                    <a:pt x="1120" y="16071"/>
                    <a:pt x="309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15">
              <a:extLst>
                <a:ext uri="{FF2B5EF4-FFF2-40B4-BE49-F238E27FC236}">
                  <a16:creationId xmlns:a16="http://schemas.microsoft.com/office/drawing/2014/main" id="{21D6BF17-8232-8EF6-2094-5DA31CD64063}"/>
                </a:ext>
              </a:extLst>
            </p:cNvPr>
            <p:cNvSpPr/>
            <p:nvPr/>
          </p:nvSpPr>
          <p:spPr>
            <a:xfrm>
              <a:off x="8988774" y="2046500"/>
              <a:ext cx="21131" cy="21131"/>
            </a:xfrm>
            <a:custGeom>
              <a:avLst/>
              <a:gdLst>
                <a:gd name="connsiteX0" fmla="*/ 18046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46 w 21131"/>
                <a:gd name="connsiteY6" fmla="*/ 18035 h 21131"/>
                <a:gd name="connsiteX7" fmla="*/ 21131 w 21131"/>
                <a:gd name="connsiteY7" fmla="*/ 10566 h 21131"/>
                <a:gd name="connsiteX8" fmla="*/ 18046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46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1" y="5062"/>
                    <a:pt x="0" y="7788"/>
                    <a:pt x="0" y="10566"/>
                  </a:cubicBezTo>
                  <a:cubicBezTo>
                    <a:pt x="0" y="13355"/>
                    <a:pt x="1131" y="16071"/>
                    <a:pt x="3096" y="18035"/>
                  </a:cubicBezTo>
                  <a:cubicBezTo>
                    <a:pt x="5072" y="20001"/>
                    <a:pt x="7788" y="21131"/>
                    <a:pt x="10566" y="21131"/>
                  </a:cubicBezTo>
                  <a:cubicBezTo>
                    <a:pt x="13344" y="21131"/>
                    <a:pt x="16071" y="20001"/>
                    <a:pt x="18046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46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16">
              <a:extLst>
                <a:ext uri="{FF2B5EF4-FFF2-40B4-BE49-F238E27FC236}">
                  <a16:creationId xmlns:a16="http://schemas.microsoft.com/office/drawing/2014/main" id="{7EBBB70B-7621-A4AC-FAA6-FCF22B9A86DA}"/>
                </a:ext>
              </a:extLst>
            </p:cNvPr>
            <p:cNvSpPr/>
            <p:nvPr/>
          </p:nvSpPr>
          <p:spPr>
            <a:xfrm>
              <a:off x="8869037" y="2131031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1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18">
              <a:extLst>
                <a:ext uri="{FF2B5EF4-FFF2-40B4-BE49-F238E27FC236}">
                  <a16:creationId xmlns:a16="http://schemas.microsoft.com/office/drawing/2014/main" id="{E1068FAD-746B-7864-01BC-1F8F037C34DF}"/>
                </a:ext>
              </a:extLst>
            </p:cNvPr>
            <p:cNvSpPr/>
            <p:nvPr/>
          </p:nvSpPr>
          <p:spPr>
            <a:xfrm>
              <a:off x="9025693" y="2131029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44" y="0"/>
                    <a:pt x="10566" y="0"/>
                  </a:cubicBezTo>
                  <a:cubicBezTo>
                    <a:pt x="7776" y="0"/>
                    <a:pt x="5060" y="1131"/>
                    <a:pt x="309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55"/>
                    <a:pt x="1120" y="16071"/>
                    <a:pt x="309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19">
              <a:extLst>
                <a:ext uri="{FF2B5EF4-FFF2-40B4-BE49-F238E27FC236}">
                  <a16:creationId xmlns:a16="http://schemas.microsoft.com/office/drawing/2014/main" id="{D56CE7FA-8611-C07E-9C20-D4CB1FA8E501}"/>
                </a:ext>
              </a:extLst>
            </p:cNvPr>
            <p:cNvSpPr/>
            <p:nvPr/>
          </p:nvSpPr>
          <p:spPr>
            <a:xfrm>
              <a:off x="8988774" y="2131029"/>
              <a:ext cx="21131" cy="21131"/>
            </a:xfrm>
            <a:custGeom>
              <a:avLst/>
              <a:gdLst>
                <a:gd name="connsiteX0" fmla="*/ 18046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46 w 21131"/>
                <a:gd name="connsiteY6" fmla="*/ 18035 h 21131"/>
                <a:gd name="connsiteX7" fmla="*/ 21131 w 21131"/>
                <a:gd name="connsiteY7" fmla="*/ 10566 h 21131"/>
                <a:gd name="connsiteX8" fmla="*/ 18046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46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1" y="5062"/>
                    <a:pt x="0" y="7788"/>
                    <a:pt x="0" y="10566"/>
                  </a:cubicBezTo>
                  <a:cubicBezTo>
                    <a:pt x="0" y="13344"/>
                    <a:pt x="1131" y="16071"/>
                    <a:pt x="3096" y="18035"/>
                  </a:cubicBezTo>
                  <a:cubicBezTo>
                    <a:pt x="5061" y="20001"/>
                    <a:pt x="7788" y="21131"/>
                    <a:pt x="10566" y="21131"/>
                  </a:cubicBezTo>
                  <a:cubicBezTo>
                    <a:pt x="13355" y="21131"/>
                    <a:pt x="16071" y="20001"/>
                    <a:pt x="18046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46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20">
              <a:extLst>
                <a:ext uri="{FF2B5EF4-FFF2-40B4-BE49-F238E27FC236}">
                  <a16:creationId xmlns:a16="http://schemas.microsoft.com/office/drawing/2014/main" id="{7CAA55D0-D432-888F-3FB9-7E8173F30508}"/>
                </a:ext>
              </a:extLst>
            </p:cNvPr>
            <p:cNvSpPr/>
            <p:nvPr/>
          </p:nvSpPr>
          <p:spPr>
            <a:xfrm>
              <a:off x="8869037" y="2215559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1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21">
              <a:extLst>
                <a:ext uri="{FF2B5EF4-FFF2-40B4-BE49-F238E27FC236}">
                  <a16:creationId xmlns:a16="http://schemas.microsoft.com/office/drawing/2014/main" id="{72CAEEB3-4E73-772B-DA90-CB4AA65F7796}"/>
                </a:ext>
              </a:extLst>
            </p:cNvPr>
            <p:cNvSpPr/>
            <p:nvPr/>
          </p:nvSpPr>
          <p:spPr>
            <a:xfrm>
              <a:off x="9025693" y="2215557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86 w 21131"/>
                <a:gd name="connsiteY2" fmla="*/ 3096 h 21131"/>
                <a:gd name="connsiteX3" fmla="*/ 0 w 21131"/>
                <a:gd name="connsiteY3" fmla="*/ 10566 h 21131"/>
                <a:gd name="connsiteX4" fmla="*/ 308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59" y="1131"/>
                    <a:pt x="13344" y="0"/>
                    <a:pt x="10566" y="0"/>
                  </a:cubicBezTo>
                  <a:cubicBezTo>
                    <a:pt x="7776" y="0"/>
                    <a:pt x="5060" y="1131"/>
                    <a:pt x="308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44"/>
                    <a:pt x="1120" y="16071"/>
                    <a:pt x="308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22">
              <a:extLst>
                <a:ext uri="{FF2B5EF4-FFF2-40B4-BE49-F238E27FC236}">
                  <a16:creationId xmlns:a16="http://schemas.microsoft.com/office/drawing/2014/main" id="{17C4BDCC-23B5-E99F-10BE-D390261EA193}"/>
                </a:ext>
              </a:extLst>
            </p:cNvPr>
            <p:cNvSpPr/>
            <p:nvPr/>
          </p:nvSpPr>
          <p:spPr>
            <a:xfrm>
              <a:off x="8988774" y="2215557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2" y="5062"/>
                    <a:pt x="0" y="7788"/>
                    <a:pt x="0" y="10566"/>
                  </a:cubicBezTo>
                  <a:cubicBezTo>
                    <a:pt x="0" y="13344"/>
                    <a:pt x="1131" y="16071"/>
                    <a:pt x="3096" y="18035"/>
                  </a:cubicBezTo>
                  <a:cubicBezTo>
                    <a:pt x="5061" y="20001"/>
                    <a:pt x="7788" y="21131"/>
                    <a:pt x="10566" y="21131"/>
                  </a:cubicBezTo>
                  <a:cubicBezTo>
                    <a:pt x="13355" y="21131"/>
                    <a:pt x="16071" y="20001"/>
                    <a:pt x="18035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23">
              <a:extLst>
                <a:ext uri="{FF2B5EF4-FFF2-40B4-BE49-F238E27FC236}">
                  <a16:creationId xmlns:a16="http://schemas.microsoft.com/office/drawing/2014/main" id="{9E954115-CCD4-0601-7BE4-AADADFDBE0A9}"/>
                </a:ext>
              </a:extLst>
            </p:cNvPr>
            <p:cNvSpPr/>
            <p:nvPr/>
          </p:nvSpPr>
          <p:spPr>
            <a:xfrm>
              <a:off x="8820086" y="2005749"/>
              <a:ext cx="274716" cy="365624"/>
            </a:xfrm>
            <a:custGeom>
              <a:avLst/>
              <a:gdLst>
                <a:gd name="connsiteX0" fmla="*/ 274716 w 274716"/>
                <a:gd name="connsiteY0" fmla="*/ 137358 h 365624"/>
                <a:gd name="connsiteX1" fmla="*/ 253547 w 274716"/>
                <a:gd name="connsiteY1" fmla="*/ 95094 h 365624"/>
                <a:gd name="connsiteX2" fmla="*/ 274716 w 274716"/>
                <a:gd name="connsiteY2" fmla="*/ 52830 h 365624"/>
                <a:gd name="connsiteX3" fmla="*/ 221886 w 274716"/>
                <a:gd name="connsiteY3" fmla="*/ 0 h 365624"/>
                <a:gd name="connsiteX4" fmla="*/ 52830 w 274716"/>
                <a:gd name="connsiteY4" fmla="*/ 0 h 365624"/>
                <a:gd name="connsiteX5" fmla="*/ 0 w 274716"/>
                <a:gd name="connsiteY5" fmla="*/ 52830 h 365624"/>
                <a:gd name="connsiteX6" fmla="*/ 21168 w 274716"/>
                <a:gd name="connsiteY6" fmla="*/ 95094 h 365624"/>
                <a:gd name="connsiteX7" fmla="*/ 0 w 274716"/>
                <a:gd name="connsiteY7" fmla="*/ 137358 h 365624"/>
                <a:gd name="connsiteX8" fmla="*/ 21168 w 274716"/>
                <a:gd name="connsiteY8" fmla="*/ 179622 h 365624"/>
                <a:gd name="connsiteX9" fmla="*/ 0 w 274716"/>
                <a:gd name="connsiteY9" fmla="*/ 221886 h 365624"/>
                <a:gd name="connsiteX10" fmla="*/ 52830 w 274716"/>
                <a:gd name="connsiteY10" fmla="*/ 274716 h 365624"/>
                <a:gd name="connsiteX11" fmla="*/ 126658 w 274716"/>
                <a:gd name="connsiteY11" fmla="*/ 274716 h 365624"/>
                <a:gd name="connsiteX12" fmla="*/ 126658 w 274716"/>
                <a:gd name="connsiteY12" fmla="*/ 304046 h 365624"/>
                <a:gd name="connsiteX13" fmla="*/ 105526 w 274716"/>
                <a:gd name="connsiteY13" fmla="*/ 333927 h 365624"/>
                <a:gd name="connsiteX14" fmla="*/ 137224 w 274716"/>
                <a:gd name="connsiteY14" fmla="*/ 365625 h 365624"/>
                <a:gd name="connsiteX15" fmla="*/ 168922 w 274716"/>
                <a:gd name="connsiteY15" fmla="*/ 333927 h 365624"/>
                <a:gd name="connsiteX16" fmla="*/ 147790 w 274716"/>
                <a:gd name="connsiteY16" fmla="*/ 304046 h 365624"/>
                <a:gd name="connsiteX17" fmla="*/ 147790 w 274716"/>
                <a:gd name="connsiteY17" fmla="*/ 274716 h 365624"/>
                <a:gd name="connsiteX18" fmla="*/ 221887 w 274716"/>
                <a:gd name="connsiteY18" fmla="*/ 274716 h 365624"/>
                <a:gd name="connsiteX19" fmla="*/ 274717 w 274716"/>
                <a:gd name="connsiteY19" fmla="*/ 221886 h 365624"/>
                <a:gd name="connsiteX20" fmla="*/ 253548 w 274716"/>
                <a:gd name="connsiteY20" fmla="*/ 179622 h 365624"/>
                <a:gd name="connsiteX21" fmla="*/ 274716 w 274716"/>
                <a:gd name="connsiteY21" fmla="*/ 137358 h 365624"/>
                <a:gd name="connsiteX22" fmla="*/ 21130 w 274716"/>
                <a:gd name="connsiteY22" fmla="*/ 52831 h 365624"/>
                <a:gd name="connsiteX23" fmla="*/ 52829 w 274716"/>
                <a:gd name="connsiteY23" fmla="*/ 21133 h 365624"/>
                <a:gd name="connsiteX24" fmla="*/ 221885 w 274716"/>
                <a:gd name="connsiteY24" fmla="*/ 21133 h 365624"/>
                <a:gd name="connsiteX25" fmla="*/ 253583 w 274716"/>
                <a:gd name="connsiteY25" fmla="*/ 52831 h 365624"/>
                <a:gd name="connsiteX26" fmla="*/ 221885 w 274716"/>
                <a:gd name="connsiteY26" fmla="*/ 84529 h 365624"/>
                <a:gd name="connsiteX27" fmla="*/ 52829 w 274716"/>
                <a:gd name="connsiteY27" fmla="*/ 84529 h 365624"/>
                <a:gd name="connsiteX28" fmla="*/ 21130 w 274716"/>
                <a:gd name="connsiteY28" fmla="*/ 52831 h 365624"/>
                <a:gd name="connsiteX29" fmla="*/ 137224 w 274716"/>
                <a:gd name="connsiteY29" fmla="*/ 344493 h 365624"/>
                <a:gd name="connsiteX30" fmla="*/ 126658 w 274716"/>
                <a:gd name="connsiteY30" fmla="*/ 333928 h 365624"/>
                <a:gd name="connsiteX31" fmla="*/ 137224 w 274716"/>
                <a:gd name="connsiteY31" fmla="*/ 323362 h 365624"/>
                <a:gd name="connsiteX32" fmla="*/ 147789 w 274716"/>
                <a:gd name="connsiteY32" fmla="*/ 333928 h 365624"/>
                <a:gd name="connsiteX33" fmla="*/ 137224 w 274716"/>
                <a:gd name="connsiteY33" fmla="*/ 344493 h 365624"/>
                <a:gd name="connsiteX34" fmla="*/ 253583 w 274716"/>
                <a:gd name="connsiteY34" fmla="*/ 221886 h 365624"/>
                <a:gd name="connsiteX35" fmla="*/ 221885 w 274716"/>
                <a:gd name="connsiteY35" fmla="*/ 253584 h 365624"/>
                <a:gd name="connsiteX36" fmla="*/ 52829 w 274716"/>
                <a:gd name="connsiteY36" fmla="*/ 253584 h 365624"/>
                <a:gd name="connsiteX37" fmla="*/ 21130 w 274716"/>
                <a:gd name="connsiteY37" fmla="*/ 221886 h 365624"/>
                <a:gd name="connsiteX38" fmla="*/ 52829 w 274716"/>
                <a:gd name="connsiteY38" fmla="*/ 190188 h 365624"/>
                <a:gd name="connsiteX39" fmla="*/ 221885 w 274716"/>
                <a:gd name="connsiteY39" fmla="*/ 190188 h 365624"/>
                <a:gd name="connsiteX40" fmla="*/ 253583 w 274716"/>
                <a:gd name="connsiteY40" fmla="*/ 221886 h 365624"/>
                <a:gd name="connsiteX41" fmla="*/ 221885 w 274716"/>
                <a:gd name="connsiteY41" fmla="*/ 169056 h 365624"/>
                <a:gd name="connsiteX42" fmla="*/ 52829 w 274716"/>
                <a:gd name="connsiteY42" fmla="*/ 169056 h 365624"/>
                <a:gd name="connsiteX43" fmla="*/ 21130 w 274716"/>
                <a:gd name="connsiteY43" fmla="*/ 137358 h 365624"/>
                <a:gd name="connsiteX44" fmla="*/ 52829 w 274716"/>
                <a:gd name="connsiteY44" fmla="*/ 105660 h 365624"/>
                <a:gd name="connsiteX45" fmla="*/ 221885 w 274716"/>
                <a:gd name="connsiteY45" fmla="*/ 105660 h 365624"/>
                <a:gd name="connsiteX46" fmla="*/ 253583 w 274716"/>
                <a:gd name="connsiteY46" fmla="*/ 137358 h 365624"/>
                <a:gd name="connsiteX47" fmla="*/ 221885 w 274716"/>
                <a:gd name="connsiteY47" fmla="*/ 169056 h 36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4716" h="365624">
                  <a:moveTo>
                    <a:pt x="274716" y="137358"/>
                  </a:moveTo>
                  <a:cubicBezTo>
                    <a:pt x="274716" y="120094"/>
                    <a:pt x="266392" y="104740"/>
                    <a:pt x="253547" y="95094"/>
                  </a:cubicBezTo>
                  <a:cubicBezTo>
                    <a:pt x="266391" y="85447"/>
                    <a:pt x="274716" y="70094"/>
                    <a:pt x="274716" y="52830"/>
                  </a:cubicBezTo>
                  <a:cubicBezTo>
                    <a:pt x="274716" y="23699"/>
                    <a:pt x="251016" y="0"/>
                    <a:pt x="221886" y="0"/>
                  </a:cubicBezTo>
                  <a:lnTo>
                    <a:pt x="52830" y="0"/>
                  </a:lnTo>
                  <a:cubicBezTo>
                    <a:pt x="23699" y="0"/>
                    <a:pt x="0" y="23699"/>
                    <a:pt x="0" y="52830"/>
                  </a:cubicBezTo>
                  <a:cubicBezTo>
                    <a:pt x="0" y="70094"/>
                    <a:pt x="8323" y="85447"/>
                    <a:pt x="21168" y="95094"/>
                  </a:cubicBezTo>
                  <a:cubicBezTo>
                    <a:pt x="8325" y="104740"/>
                    <a:pt x="0" y="120094"/>
                    <a:pt x="0" y="137358"/>
                  </a:cubicBezTo>
                  <a:cubicBezTo>
                    <a:pt x="0" y="154622"/>
                    <a:pt x="8323" y="169975"/>
                    <a:pt x="21168" y="179622"/>
                  </a:cubicBezTo>
                  <a:cubicBezTo>
                    <a:pt x="8325" y="189268"/>
                    <a:pt x="0" y="204622"/>
                    <a:pt x="0" y="221886"/>
                  </a:cubicBezTo>
                  <a:cubicBezTo>
                    <a:pt x="0" y="251016"/>
                    <a:pt x="23699" y="274716"/>
                    <a:pt x="52830" y="274716"/>
                  </a:cubicBezTo>
                  <a:lnTo>
                    <a:pt x="126658" y="274716"/>
                  </a:lnTo>
                  <a:lnTo>
                    <a:pt x="126658" y="304046"/>
                  </a:lnTo>
                  <a:cubicBezTo>
                    <a:pt x="114360" y="308408"/>
                    <a:pt x="105526" y="320152"/>
                    <a:pt x="105526" y="333927"/>
                  </a:cubicBezTo>
                  <a:cubicBezTo>
                    <a:pt x="105525" y="351405"/>
                    <a:pt x="119745" y="365625"/>
                    <a:pt x="137224" y="365625"/>
                  </a:cubicBezTo>
                  <a:cubicBezTo>
                    <a:pt x="154702" y="365625"/>
                    <a:pt x="168922" y="351405"/>
                    <a:pt x="168922" y="333927"/>
                  </a:cubicBezTo>
                  <a:cubicBezTo>
                    <a:pt x="168922" y="320153"/>
                    <a:pt x="160088" y="308408"/>
                    <a:pt x="147790" y="304046"/>
                  </a:cubicBezTo>
                  <a:lnTo>
                    <a:pt x="147790" y="274716"/>
                  </a:lnTo>
                  <a:lnTo>
                    <a:pt x="221887" y="274716"/>
                  </a:lnTo>
                  <a:cubicBezTo>
                    <a:pt x="251017" y="274716"/>
                    <a:pt x="274717" y="251016"/>
                    <a:pt x="274717" y="221886"/>
                  </a:cubicBezTo>
                  <a:cubicBezTo>
                    <a:pt x="274717" y="204622"/>
                    <a:pt x="266393" y="189268"/>
                    <a:pt x="253548" y="179622"/>
                  </a:cubicBezTo>
                  <a:cubicBezTo>
                    <a:pt x="266391" y="169975"/>
                    <a:pt x="274716" y="154622"/>
                    <a:pt x="274716" y="137358"/>
                  </a:cubicBezTo>
                  <a:close/>
                  <a:moveTo>
                    <a:pt x="21130" y="52831"/>
                  </a:moveTo>
                  <a:cubicBezTo>
                    <a:pt x="21130" y="35352"/>
                    <a:pt x="35350" y="21133"/>
                    <a:pt x="52829" y="21133"/>
                  </a:cubicBezTo>
                  <a:lnTo>
                    <a:pt x="221885" y="21133"/>
                  </a:lnTo>
                  <a:cubicBezTo>
                    <a:pt x="239363" y="21133"/>
                    <a:pt x="253583" y="35352"/>
                    <a:pt x="253583" y="52831"/>
                  </a:cubicBezTo>
                  <a:cubicBezTo>
                    <a:pt x="253583" y="70309"/>
                    <a:pt x="239363" y="84529"/>
                    <a:pt x="221885" y="84529"/>
                  </a:cubicBezTo>
                  <a:lnTo>
                    <a:pt x="52829" y="84529"/>
                  </a:lnTo>
                  <a:cubicBezTo>
                    <a:pt x="35350" y="84528"/>
                    <a:pt x="21130" y="70308"/>
                    <a:pt x="21130" y="52831"/>
                  </a:cubicBezTo>
                  <a:close/>
                  <a:moveTo>
                    <a:pt x="137224" y="344493"/>
                  </a:moveTo>
                  <a:cubicBezTo>
                    <a:pt x="131397" y="344493"/>
                    <a:pt x="126658" y="339753"/>
                    <a:pt x="126658" y="333928"/>
                  </a:cubicBezTo>
                  <a:cubicBezTo>
                    <a:pt x="126658" y="328101"/>
                    <a:pt x="131398" y="323362"/>
                    <a:pt x="137224" y="323362"/>
                  </a:cubicBezTo>
                  <a:cubicBezTo>
                    <a:pt x="143049" y="323362"/>
                    <a:pt x="147789" y="328102"/>
                    <a:pt x="147789" y="333928"/>
                  </a:cubicBezTo>
                  <a:cubicBezTo>
                    <a:pt x="147789" y="339753"/>
                    <a:pt x="143050" y="344493"/>
                    <a:pt x="137224" y="344493"/>
                  </a:cubicBezTo>
                  <a:close/>
                  <a:moveTo>
                    <a:pt x="253583" y="221886"/>
                  </a:moveTo>
                  <a:cubicBezTo>
                    <a:pt x="253583" y="239364"/>
                    <a:pt x="239363" y="253584"/>
                    <a:pt x="221885" y="253584"/>
                  </a:cubicBezTo>
                  <a:lnTo>
                    <a:pt x="52829" y="253584"/>
                  </a:lnTo>
                  <a:cubicBezTo>
                    <a:pt x="35350" y="253584"/>
                    <a:pt x="21130" y="239364"/>
                    <a:pt x="21130" y="221886"/>
                  </a:cubicBezTo>
                  <a:cubicBezTo>
                    <a:pt x="21130" y="204407"/>
                    <a:pt x="35350" y="190188"/>
                    <a:pt x="52829" y="190188"/>
                  </a:cubicBezTo>
                  <a:lnTo>
                    <a:pt x="221885" y="190188"/>
                  </a:lnTo>
                  <a:cubicBezTo>
                    <a:pt x="239363" y="190189"/>
                    <a:pt x="253583" y="204408"/>
                    <a:pt x="253583" y="221886"/>
                  </a:cubicBezTo>
                  <a:close/>
                  <a:moveTo>
                    <a:pt x="221885" y="169056"/>
                  </a:moveTo>
                  <a:lnTo>
                    <a:pt x="52829" y="169056"/>
                  </a:lnTo>
                  <a:cubicBezTo>
                    <a:pt x="35350" y="169056"/>
                    <a:pt x="21130" y="154836"/>
                    <a:pt x="21130" y="137358"/>
                  </a:cubicBezTo>
                  <a:cubicBezTo>
                    <a:pt x="21130" y="119879"/>
                    <a:pt x="35350" y="105660"/>
                    <a:pt x="52829" y="105660"/>
                  </a:cubicBezTo>
                  <a:lnTo>
                    <a:pt x="221885" y="105660"/>
                  </a:lnTo>
                  <a:cubicBezTo>
                    <a:pt x="239363" y="105660"/>
                    <a:pt x="253583" y="119879"/>
                    <a:pt x="253583" y="137358"/>
                  </a:cubicBezTo>
                  <a:cubicBezTo>
                    <a:pt x="253583" y="154836"/>
                    <a:pt x="239363" y="169056"/>
                    <a:pt x="221885" y="16905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24">
              <a:extLst>
                <a:ext uri="{FF2B5EF4-FFF2-40B4-BE49-F238E27FC236}">
                  <a16:creationId xmlns:a16="http://schemas.microsoft.com/office/drawing/2014/main" id="{CBCA3F47-4628-CFC8-F8AD-1E02D9A7D772}"/>
                </a:ext>
              </a:extLst>
            </p:cNvPr>
            <p:cNvSpPr/>
            <p:nvPr/>
          </p:nvSpPr>
          <p:spPr>
            <a:xfrm>
              <a:off x="8686820" y="1830354"/>
              <a:ext cx="540978" cy="364387"/>
            </a:xfrm>
            <a:custGeom>
              <a:avLst/>
              <a:gdLst>
                <a:gd name="connsiteX0" fmla="*/ 518295 w 540978"/>
                <a:gd name="connsiteY0" fmla="*/ 163611 h 364387"/>
                <a:gd name="connsiteX1" fmla="*/ 464501 w 540978"/>
                <a:gd name="connsiteY1" fmla="*/ 118868 h 364387"/>
                <a:gd name="connsiteX2" fmla="*/ 293207 w 540978"/>
                <a:gd name="connsiteY2" fmla="*/ 0 h 364387"/>
                <a:gd name="connsiteX3" fmla="*/ 172484 w 540978"/>
                <a:gd name="connsiteY3" fmla="*/ 45543 h 364387"/>
                <a:gd name="connsiteX4" fmla="*/ 113737 w 540978"/>
                <a:gd name="connsiteY4" fmla="*/ 148014 h 364387"/>
                <a:gd name="connsiteX5" fmla="*/ 108830 w 540978"/>
                <a:gd name="connsiteY5" fmla="*/ 147903 h 364387"/>
                <a:gd name="connsiteX6" fmla="*/ 0 w 540978"/>
                <a:gd name="connsiteY6" fmla="*/ 256733 h 364387"/>
                <a:gd name="connsiteX7" fmla="*/ 26439 w 540978"/>
                <a:gd name="connsiteY7" fmla="*/ 327840 h 364387"/>
                <a:gd name="connsiteX8" fmla="*/ 91947 w 540978"/>
                <a:gd name="connsiteY8" fmla="*/ 364260 h 364387"/>
                <a:gd name="connsiteX9" fmla="*/ 93587 w 540978"/>
                <a:gd name="connsiteY9" fmla="*/ 364388 h 364387"/>
                <a:gd name="connsiteX10" fmla="*/ 104014 w 540978"/>
                <a:gd name="connsiteY10" fmla="*/ 355448 h 364387"/>
                <a:gd name="connsiteX11" fmla="*/ 95202 w 540978"/>
                <a:gd name="connsiteY11" fmla="*/ 343381 h 364387"/>
                <a:gd name="connsiteX12" fmla="*/ 21131 w 540978"/>
                <a:gd name="connsiteY12" fmla="*/ 256734 h 364387"/>
                <a:gd name="connsiteX13" fmla="*/ 108830 w 540978"/>
                <a:gd name="connsiteY13" fmla="*/ 169036 h 364387"/>
                <a:gd name="connsiteX14" fmla="*/ 121102 w 540978"/>
                <a:gd name="connsiteY14" fmla="*/ 169895 h 364387"/>
                <a:gd name="connsiteX15" fmla="*/ 128947 w 540978"/>
                <a:gd name="connsiteY15" fmla="*/ 167851 h 364387"/>
                <a:gd name="connsiteX16" fmla="*/ 133035 w 540978"/>
                <a:gd name="connsiteY16" fmla="*/ 160852 h 364387"/>
                <a:gd name="connsiteX17" fmla="*/ 293206 w 540978"/>
                <a:gd name="connsiteY17" fmla="*/ 21133 h 364387"/>
                <a:gd name="connsiteX18" fmla="*/ 446123 w 540978"/>
                <a:gd name="connsiteY18" fmla="*/ 130226 h 364387"/>
                <a:gd name="connsiteX19" fmla="*/ 452181 w 540978"/>
                <a:gd name="connsiteY19" fmla="*/ 136598 h 364387"/>
                <a:gd name="connsiteX20" fmla="*/ 519846 w 540978"/>
                <a:gd name="connsiteY20" fmla="*/ 236657 h 364387"/>
                <a:gd name="connsiteX21" fmla="*/ 433804 w 540978"/>
                <a:gd name="connsiteY21" fmla="*/ 342241 h 364387"/>
                <a:gd name="connsiteX22" fmla="*/ 425571 w 540978"/>
                <a:gd name="connsiteY22" fmla="*/ 354710 h 364387"/>
                <a:gd name="connsiteX23" fmla="*/ 438041 w 540978"/>
                <a:gd name="connsiteY23" fmla="*/ 362943 h 364387"/>
                <a:gd name="connsiteX24" fmla="*/ 540979 w 540978"/>
                <a:gd name="connsiteY24" fmla="*/ 236657 h 364387"/>
                <a:gd name="connsiteX25" fmla="*/ 518295 w 540978"/>
                <a:gd name="connsiteY25" fmla="*/ 163611 h 36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0978" h="364387">
                  <a:moveTo>
                    <a:pt x="518295" y="163611"/>
                  </a:moveTo>
                  <a:cubicBezTo>
                    <a:pt x="504727" y="143918"/>
                    <a:pt x="486198" y="128527"/>
                    <a:pt x="464501" y="118868"/>
                  </a:cubicBezTo>
                  <a:cubicBezTo>
                    <a:pt x="437907" y="47573"/>
                    <a:pt x="369670" y="0"/>
                    <a:pt x="293207" y="0"/>
                  </a:cubicBezTo>
                  <a:cubicBezTo>
                    <a:pt x="248716" y="0"/>
                    <a:pt x="205841" y="16175"/>
                    <a:pt x="172484" y="45543"/>
                  </a:cubicBezTo>
                  <a:cubicBezTo>
                    <a:pt x="141984" y="72394"/>
                    <a:pt x="121368" y="108477"/>
                    <a:pt x="113737" y="148014"/>
                  </a:cubicBezTo>
                  <a:cubicBezTo>
                    <a:pt x="112097" y="147940"/>
                    <a:pt x="110460" y="147903"/>
                    <a:pt x="108830" y="147903"/>
                  </a:cubicBezTo>
                  <a:cubicBezTo>
                    <a:pt x="48821" y="147903"/>
                    <a:pt x="0" y="196724"/>
                    <a:pt x="0" y="256733"/>
                  </a:cubicBezTo>
                  <a:cubicBezTo>
                    <a:pt x="0" y="282847"/>
                    <a:pt x="9390" y="308100"/>
                    <a:pt x="26439" y="327840"/>
                  </a:cubicBezTo>
                  <a:cubicBezTo>
                    <a:pt x="43309" y="347371"/>
                    <a:pt x="66573" y="360305"/>
                    <a:pt x="91947" y="364260"/>
                  </a:cubicBezTo>
                  <a:cubicBezTo>
                    <a:pt x="92499" y="364345"/>
                    <a:pt x="93046" y="364388"/>
                    <a:pt x="93587" y="364388"/>
                  </a:cubicBezTo>
                  <a:cubicBezTo>
                    <a:pt x="98704" y="364388"/>
                    <a:pt x="103201" y="360662"/>
                    <a:pt x="104014" y="355448"/>
                  </a:cubicBezTo>
                  <a:cubicBezTo>
                    <a:pt x="104914" y="349682"/>
                    <a:pt x="100967" y="344280"/>
                    <a:pt x="95202" y="343381"/>
                  </a:cubicBezTo>
                  <a:cubicBezTo>
                    <a:pt x="52282" y="336691"/>
                    <a:pt x="21131" y="300251"/>
                    <a:pt x="21131" y="256734"/>
                  </a:cubicBezTo>
                  <a:cubicBezTo>
                    <a:pt x="21131" y="208377"/>
                    <a:pt x="60472" y="169036"/>
                    <a:pt x="108830" y="169036"/>
                  </a:cubicBezTo>
                  <a:cubicBezTo>
                    <a:pt x="112901" y="169036"/>
                    <a:pt x="117029" y="169324"/>
                    <a:pt x="121102" y="169895"/>
                  </a:cubicBezTo>
                  <a:cubicBezTo>
                    <a:pt x="123887" y="170284"/>
                    <a:pt x="126709" y="169548"/>
                    <a:pt x="128947" y="167851"/>
                  </a:cubicBezTo>
                  <a:cubicBezTo>
                    <a:pt x="131187" y="166154"/>
                    <a:pt x="132658" y="163635"/>
                    <a:pt x="133035" y="160852"/>
                  </a:cubicBezTo>
                  <a:cubicBezTo>
                    <a:pt x="143838" y="81198"/>
                    <a:pt x="212698" y="21133"/>
                    <a:pt x="293206" y="21133"/>
                  </a:cubicBezTo>
                  <a:cubicBezTo>
                    <a:pt x="362244" y="21133"/>
                    <a:pt x="423696" y="64974"/>
                    <a:pt x="446123" y="130226"/>
                  </a:cubicBezTo>
                  <a:cubicBezTo>
                    <a:pt x="447120" y="133130"/>
                    <a:pt x="449332" y="135455"/>
                    <a:pt x="452181" y="136598"/>
                  </a:cubicBezTo>
                  <a:cubicBezTo>
                    <a:pt x="493286" y="153092"/>
                    <a:pt x="519846" y="192367"/>
                    <a:pt x="519846" y="236657"/>
                  </a:cubicBezTo>
                  <a:cubicBezTo>
                    <a:pt x="519846" y="287635"/>
                    <a:pt x="483660" y="332038"/>
                    <a:pt x="433804" y="342241"/>
                  </a:cubicBezTo>
                  <a:cubicBezTo>
                    <a:pt x="428086" y="343410"/>
                    <a:pt x="424402" y="348994"/>
                    <a:pt x="425571" y="354710"/>
                  </a:cubicBezTo>
                  <a:cubicBezTo>
                    <a:pt x="426741" y="360428"/>
                    <a:pt x="432323" y="364112"/>
                    <a:pt x="438041" y="362943"/>
                  </a:cubicBezTo>
                  <a:cubicBezTo>
                    <a:pt x="497688" y="350738"/>
                    <a:pt x="540979" y="297628"/>
                    <a:pt x="540979" y="236657"/>
                  </a:cubicBezTo>
                  <a:cubicBezTo>
                    <a:pt x="540979" y="210409"/>
                    <a:pt x="533135" y="185150"/>
                    <a:pt x="518295" y="163611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94" name="Graphique 93">
            <a:extLst>
              <a:ext uri="{FF2B5EF4-FFF2-40B4-BE49-F238E27FC236}">
                <a16:creationId xmlns:a16="http://schemas.microsoft.com/office/drawing/2014/main" id="{BA84FE1A-44C2-6905-DEF1-82702B544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7798" y="3216587"/>
            <a:ext cx="457200" cy="457200"/>
          </a:xfrm>
          <a:prstGeom prst="rect">
            <a:avLst/>
          </a:prstGeom>
        </p:spPr>
      </p:pic>
      <p:cxnSp>
        <p:nvCxnSpPr>
          <p:cNvPr id="108" name="Connecteur droit 52">
            <a:extLst>
              <a:ext uri="{FF2B5EF4-FFF2-40B4-BE49-F238E27FC236}">
                <a16:creationId xmlns:a16="http://schemas.microsoft.com/office/drawing/2014/main" id="{661F6452-480A-7DAF-FFED-C313E2B7932E}"/>
              </a:ext>
            </a:extLst>
          </p:cNvPr>
          <p:cNvCxnSpPr>
            <a:cxnSpLocks/>
          </p:cNvCxnSpPr>
          <p:nvPr/>
        </p:nvCxnSpPr>
        <p:spPr>
          <a:xfrm>
            <a:off x="8698352" y="4005868"/>
            <a:ext cx="0" cy="540000"/>
          </a:xfrm>
          <a:prstGeom prst="line">
            <a:avLst/>
          </a:prstGeom>
          <a:ln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C3FA06FE-3A78-6F9F-DC53-AC8ED279A233}"/>
              </a:ext>
            </a:extLst>
          </p:cNvPr>
          <p:cNvCxnSpPr>
            <a:cxnSpLocks/>
          </p:cNvCxnSpPr>
          <p:nvPr/>
        </p:nvCxnSpPr>
        <p:spPr>
          <a:xfrm flipH="1">
            <a:off x="8787698" y="5135352"/>
            <a:ext cx="1140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116CE4B2-AD80-71DF-DDA2-A96EA8E78FCF}"/>
              </a:ext>
            </a:extLst>
          </p:cNvPr>
          <p:cNvCxnSpPr>
            <a:cxnSpLocks/>
          </p:cNvCxnSpPr>
          <p:nvPr/>
        </p:nvCxnSpPr>
        <p:spPr>
          <a:xfrm flipH="1">
            <a:off x="7462218" y="5135352"/>
            <a:ext cx="11480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48">
            <a:extLst>
              <a:ext uri="{FF2B5EF4-FFF2-40B4-BE49-F238E27FC236}">
                <a16:creationId xmlns:a16="http://schemas.microsoft.com/office/drawing/2014/main" id="{897FB666-E0EF-0CF0-BEAF-E75CC1C98F25}"/>
              </a:ext>
            </a:extLst>
          </p:cNvPr>
          <p:cNvGrpSpPr/>
          <p:nvPr/>
        </p:nvGrpSpPr>
        <p:grpSpPr>
          <a:xfrm rot="10800000">
            <a:off x="9864914" y="5136301"/>
            <a:ext cx="127000" cy="233711"/>
            <a:chOff x="9837525" y="3312722"/>
            <a:chExt cx="127000" cy="233711"/>
          </a:xfrm>
        </p:grpSpPr>
        <p:cxnSp>
          <p:nvCxnSpPr>
            <p:cNvPr id="132" name="Connecteur droit 52">
              <a:extLst>
                <a:ext uri="{FF2B5EF4-FFF2-40B4-BE49-F238E27FC236}">
                  <a16:creationId xmlns:a16="http://schemas.microsoft.com/office/drawing/2014/main" id="{61CF22CA-5CB6-DA56-EACE-E16239DA6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1026" y="3439723"/>
              <a:ext cx="0" cy="1067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Ellipse 53">
              <a:extLst>
                <a:ext uri="{FF2B5EF4-FFF2-40B4-BE49-F238E27FC236}">
                  <a16:creationId xmlns:a16="http://schemas.microsoft.com/office/drawing/2014/main" id="{2E5C044B-D033-1B1B-560B-BFA946983D18}"/>
                </a:ext>
              </a:extLst>
            </p:cNvPr>
            <p:cNvSpPr/>
            <p:nvPr/>
          </p:nvSpPr>
          <p:spPr>
            <a:xfrm>
              <a:off x="9837525" y="3312722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4" name="Group 151">
            <a:extLst>
              <a:ext uri="{FF2B5EF4-FFF2-40B4-BE49-F238E27FC236}">
                <a16:creationId xmlns:a16="http://schemas.microsoft.com/office/drawing/2014/main" id="{DCDEA732-8AA5-CD65-3A71-2D110C8FA38F}"/>
              </a:ext>
            </a:extLst>
          </p:cNvPr>
          <p:cNvGrpSpPr/>
          <p:nvPr/>
        </p:nvGrpSpPr>
        <p:grpSpPr>
          <a:xfrm rot="10800000">
            <a:off x="8634853" y="5189656"/>
            <a:ext cx="127000" cy="180356"/>
            <a:chOff x="9837525" y="3312722"/>
            <a:chExt cx="127000" cy="180356"/>
          </a:xfrm>
        </p:grpSpPr>
        <p:cxnSp>
          <p:nvCxnSpPr>
            <p:cNvPr id="130" name="Connecteur droit 52">
              <a:extLst>
                <a:ext uri="{FF2B5EF4-FFF2-40B4-BE49-F238E27FC236}">
                  <a16:creationId xmlns:a16="http://schemas.microsoft.com/office/drawing/2014/main" id="{485E7097-5542-B494-8D24-8A2AB8FB54C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901026" y="3439723"/>
              <a:ext cx="0" cy="53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Ellipse 53">
              <a:extLst>
                <a:ext uri="{FF2B5EF4-FFF2-40B4-BE49-F238E27FC236}">
                  <a16:creationId xmlns:a16="http://schemas.microsoft.com/office/drawing/2014/main" id="{88493104-8908-20AC-FB33-655D62B25A47}"/>
                </a:ext>
              </a:extLst>
            </p:cNvPr>
            <p:cNvSpPr/>
            <p:nvPr/>
          </p:nvSpPr>
          <p:spPr>
            <a:xfrm>
              <a:off x="9837525" y="3312722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6" name="Group 167">
            <a:extLst>
              <a:ext uri="{FF2B5EF4-FFF2-40B4-BE49-F238E27FC236}">
                <a16:creationId xmlns:a16="http://schemas.microsoft.com/office/drawing/2014/main" id="{244DDE7D-F688-24EA-CCBE-30A824605E5C}"/>
              </a:ext>
            </a:extLst>
          </p:cNvPr>
          <p:cNvGrpSpPr/>
          <p:nvPr/>
        </p:nvGrpSpPr>
        <p:grpSpPr>
          <a:xfrm rot="10800000">
            <a:off x="7398720" y="5136301"/>
            <a:ext cx="127000" cy="233711"/>
            <a:chOff x="9837525" y="3312722"/>
            <a:chExt cx="127000" cy="233711"/>
          </a:xfrm>
        </p:grpSpPr>
        <p:cxnSp>
          <p:nvCxnSpPr>
            <p:cNvPr id="128" name="Connecteur droit 52">
              <a:extLst>
                <a:ext uri="{FF2B5EF4-FFF2-40B4-BE49-F238E27FC236}">
                  <a16:creationId xmlns:a16="http://schemas.microsoft.com/office/drawing/2014/main" id="{7732A0B1-7D1F-3BF9-CFDC-C0094D6CB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1026" y="3439723"/>
              <a:ext cx="0" cy="1067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Ellipse 53">
              <a:extLst>
                <a:ext uri="{FF2B5EF4-FFF2-40B4-BE49-F238E27FC236}">
                  <a16:creationId xmlns:a16="http://schemas.microsoft.com/office/drawing/2014/main" id="{8A8AB65E-FEA4-6FEE-238C-E9F9F462BB04}"/>
                </a:ext>
              </a:extLst>
            </p:cNvPr>
            <p:cNvSpPr/>
            <p:nvPr/>
          </p:nvSpPr>
          <p:spPr>
            <a:xfrm>
              <a:off x="9837525" y="3312722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914EA0-B33F-80CF-64D5-FA57E290A3CD}"/>
              </a:ext>
            </a:extLst>
          </p:cNvPr>
          <p:cNvSpPr/>
          <p:nvPr/>
        </p:nvSpPr>
        <p:spPr>
          <a:xfrm>
            <a:off x="7130005" y="5440354"/>
            <a:ext cx="3113589" cy="395420"/>
          </a:xfrm>
          <a:prstGeom prst="rect">
            <a:avLst/>
          </a:prstGeom>
          <a:noFill/>
          <a:ln w="6350">
            <a:solidFill>
              <a:srgbClr val="F99106"/>
            </a:solidFill>
            <a:prstDash val="sysDash"/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ZoneTexte 31">
            <a:extLst>
              <a:ext uri="{FF2B5EF4-FFF2-40B4-BE49-F238E27FC236}">
                <a16:creationId xmlns:a16="http://schemas.microsoft.com/office/drawing/2014/main" id="{3D8F1B7A-BAC6-BF13-D611-EBC02AB9FB03}"/>
              </a:ext>
            </a:extLst>
          </p:cNvPr>
          <p:cNvSpPr txBox="1"/>
          <p:nvPr/>
        </p:nvSpPr>
        <p:spPr>
          <a:xfrm>
            <a:off x="8956922" y="4726494"/>
            <a:ext cx="1808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CORPORATE DATA CENTER AND CLOUD SERVERS</a:t>
            </a:r>
          </a:p>
        </p:txBody>
      </p:sp>
      <p:sp>
        <p:nvSpPr>
          <p:cNvPr id="139" name="ZoneTexte 31">
            <a:extLst>
              <a:ext uri="{FF2B5EF4-FFF2-40B4-BE49-F238E27FC236}">
                <a16:creationId xmlns:a16="http://schemas.microsoft.com/office/drawing/2014/main" id="{6095730F-948B-0E98-BFE1-9B7C79C13A63}"/>
              </a:ext>
            </a:extLst>
          </p:cNvPr>
          <p:cNvSpPr txBox="1"/>
          <p:nvPr/>
        </p:nvSpPr>
        <p:spPr>
          <a:xfrm>
            <a:off x="8131193" y="5934430"/>
            <a:ext cx="1130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YOUR OFFICE PC</a:t>
            </a:r>
          </a:p>
        </p:txBody>
      </p: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A5BC3A52-3465-9AAA-0CE6-349817C727AE}"/>
              </a:ext>
            </a:extLst>
          </p:cNvPr>
          <p:cNvCxnSpPr>
            <a:cxnSpLocks/>
          </p:cNvCxnSpPr>
          <p:nvPr/>
        </p:nvCxnSpPr>
        <p:spPr>
          <a:xfrm>
            <a:off x="8968332" y="2058544"/>
            <a:ext cx="1385903" cy="0"/>
          </a:xfrm>
          <a:prstGeom prst="line">
            <a:avLst/>
          </a:prstGeom>
          <a:ln>
            <a:solidFill>
              <a:schemeClr val="bg1"/>
            </a:solidFill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DB4605E7-C56B-CC8C-9B72-2B18CB1C698E}"/>
              </a:ext>
            </a:extLst>
          </p:cNvPr>
          <p:cNvCxnSpPr>
            <a:cxnSpLocks/>
          </p:cNvCxnSpPr>
          <p:nvPr/>
        </p:nvCxnSpPr>
        <p:spPr>
          <a:xfrm>
            <a:off x="10354235" y="2058546"/>
            <a:ext cx="0" cy="10302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6BE09D16-5217-FF54-E9DA-238C436C1F8A}"/>
              </a:ext>
            </a:extLst>
          </p:cNvPr>
          <p:cNvCxnSpPr>
            <a:cxnSpLocks/>
          </p:cNvCxnSpPr>
          <p:nvPr/>
        </p:nvCxnSpPr>
        <p:spPr>
          <a:xfrm>
            <a:off x="9502588" y="3107414"/>
            <a:ext cx="851647" cy="0"/>
          </a:xfrm>
          <a:prstGeom prst="line">
            <a:avLst/>
          </a:prstGeom>
          <a:ln>
            <a:solidFill>
              <a:schemeClr val="bg1"/>
            </a:solidFill>
            <a:head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EB46B19F-F2BB-CED7-81A8-4B82C6A954A4}"/>
              </a:ext>
            </a:extLst>
          </p:cNvPr>
          <p:cNvCxnSpPr>
            <a:cxnSpLocks/>
          </p:cNvCxnSpPr>
          <p:nvPr/>
        </p:nvCxnSpPr>
        <p:spPr>
          <a:xfrm flipH="1">
            <a:off x="8968332" y="2782957"/>
            <a:ext cx="9600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0AA97677-6349-BC75-EA1A-89B429199DEB}"/>
              </a:ext>
            </a:extLst>
          </p:cNvPr>
          <p:cNvCxnSpPr>
            <a:cxnSpLocks/>
          </p:cNvCxnSpPr>
          <p:nvPr/>
        </p:nvCxnSpPr>
        <p:spPr>
          <a:xfrm flipH="1">
            <a:off x="7462218" y="2782957"/>
            <a:ext cx="1005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77E3E372-BCE0-F376-6D20-186509C56B4B}"/>
              </a:ext>
            </a:extLst>
          </p:cNvPr>
          <p:cNvCxnSpPr>
            <a:cxnSpLocks/>
          </p:cNvCxnSpPr>
          <p:nvPr/>
        </p:nvCxnSpPr>
        <p:spPr>
          <a:xfrm>
            <a:off x="7462218" y="2058544"/>
            <a:ext cx="966153" cy="0"/>
          </a:xfrm>
          <a:prstGeom prst="line">
            <a:avLst/>
          </a:prstGeom>
          <a:ln>
            <a:solidFill>
              <a:schemeClr val="bg1"/>
            </a:solidFill>
            <a:head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ZoneTexte 31">
            <a:extLst>
              <a:ext uri="{FF2B5EF4-FFF2-40B4-BE49-F238E27FC236}">
                <a16:creationId xmlns:a16="http://schemas.microsoft.com/office/drawing/2014/main" id="{3288E7FE-BF1C-CF41-D4EB-3896652EF090}"/>
              </a:ext>
            </a:extLst>
          </p:cNvPr>
          <p:cNvSpPr txBox="1"/>
          <p:nvPr/>
        </p:nvSpPr>
        <p:spPr>
          <a:xfrm>
            <a:off x="6076271" y="1953990"/>
            <a:ext cx="12819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YOUR PC AT HOME</a:t>
            </a:r>
          </a:p>
        </p:txBody>
      </p:sp>
      <p:sp>
        <p:nvSpPr>
          <p:cNvPr id="163" name="Forme libre 162">
            <a:extLst>
              <a:ext uri="{FF2B5EF4-FFF2-40B4-BE49-F238E27FC236}">
                <a16:creationId xmlns:a16="http://schemas.microsoft.com/office/drawing/2014/main" id="{3B396044-5877-29DF-6F8E-A7624CDF7709}"/>
              </a:ext>
            </a:extLst>
          </p:cNvPr>
          <p:cNvSpPr>
            <a:spLocks noChangeAspect="1"/>
          </p:cNvSpPr>
          <p:nvPr/>
        </p:nvSpPr>
        <p:spPr>
          <a:xfrm>
            <a:off x="7262965" y="5524577"/>
            <a:ext cx="398506" cy="249028"/>
          </a:xfrm>
          <a:custGeom>
            <a:avLst/>
            <a:gdLst>
              <a:gd name="connsiteX0" fmla="*/ 1037939 w 4876801"/>
              <a:gd name="connsiteY0" fmla="*/ 2818555 h 3047533"/>
              <a:gd name="connsiteX1" fmla="*/ 941546 w 4876801"/>
              <a:gd name="connsiteY1" fmla="*/ 2836367 h 3047533"/>
              <a:gd name="connsiteX2" fmla="*/ 911924 w 4876801"/>
              <a:gd name="connsiteY2" fmla="*/ 2894660 h 3047533"/>
              <a:gd name="connsiteX3" fmla="*/ 2287619 w 4876801"/>
              <a:gd name="connsiteY3" fmla="*/ 2894660 h 3047533"/>
              <a:gd name="connsiteX4" fmla="*/ 2258378 w 4876801"/>
              <a:gd name="connsiteY4" fmla="*/ 2837510 h 3047533"/>
              <a:gd name="connsiteX5" fmla="*/ 2162461 w 4876801"/>
              <a:gd name="connsiteY5" fmla="*/ 2819032 h 3047533"/>
              <a:gd name="connsiteX6" fmla="*/ 2162175 w 4876801"/>
              <a:gd name="connsiteY6" fmla="*/ 2818651 h 3047533"/>
              <a:gd name="connsiteX7" fmla="*/ 1037939 w 4876801"/>
              <a:gd name="connsiteY7" fmla="*/ 2818555 h 3047533"/>
              <a:gd name="connsiteX8" fmla="*/ 4102061 w 4876801"/>
              <a:gd name="connsiteY8" fmla="*/ 2514791 h 3047533"/>
              <a:gd name="connsiteX9" fmla="*/ 4410552 w 4876801"/>
              <a:gd name="connsiteY9" fmla="*/ 2514993 h 3047533"/>
              <a:gd name="connsiteX10" fmla="*/ 4494848 w 4876801"/>
              <a:gd name="connsiteY10" fmla="*/ 2599956 h 3047533"/>
              <a:gd name="connsiteX11" fmla="*/ 4410457 w 4876801"/>
              <a:gd name="connsiteY11" fmla="*/ 2667298 h 3047533"/>
              <a:gd name="connsiteX12" fmla="*/ 3808953 w 4876801"/>
              <a:gd name="connsiteY12" fmla="*/ 2666726 h 3047533"/>
              <a:gd name="connsiteX13" fmla="*/ 3800533 w 4876801"/>
              <a:gd name="connsiteY13" fmla="*/ 2666136 h 3047533"/>
              <a:gd name="connsiteX14" fmla="*/ 3734467 w 4876801"/>
              <a:gd name="connsiteY14" fmla="*/ 2581001 h 3047533"/>
              <a:gd name="connsiteX15" fmla="*/ 3793713 w 4876801"/>
              <a:gd name="connsiteY15" fmla="*/ 2517089 h 3047533"/>
              <a:gd name="connsiteX16" fmla="*/ 4102061 w 4876801"/>
              <a:gd name="connsiteY16" fmla="*/ 2514791 h 3047533"/>
              <a:gd name="connsiteX17" fmla="*/ 1278351 w 4876801"/>
              <a:gd name="connsiteY17" fmla="*/ 2514232 h 3047533"/>
              <a:gd name="connsiteX18" fmla="*/ 1240251 w 4876801"/>
              <a:gd name="connsiteY18" fmla="*/ 2666632 h 3047533"/>
              <a:gd name="connsiteX19" fmla="*/ 1959102 w 4876801"/>
              <a:gd name="connsiteY19" fmla="*/ 2666632 h 3047533"/>
              <a:gd name="connsiteX20" fmla="*/ 1921002 w 4876801"/>
              <a:gd name="connsiteY20" fmla="*/ 2514232 h 3047533"/>
              <a:gd name="connsiteX21" fmla="*/ 1278351 w 4876801"/>
              <a:gd name="connsiteY21" fmla="*/ 2514232 h 3047533"/>
              <a:gd name="connsiteX22" fmla="*/ 4101966 w 4876801"/>
              <a:gd name="connsiteY22" fmla="*/ 2286775 h 3047533"/>
              <a:gd name="connsiteX23" fmla="*/ 4410742 w 4876801"/>
              <a:gd name="connsiteY23" fmla="*/ 2286965 h 3047533"/>
              <a:gd name="connsiteX24" fmla="*/ 4494848 w 4876801"/>
              <a:gd name="connsiteY24" fmla="*/ 2371738 h 3047533"/>
              <a:gd name="connsiteX25" fmla="*/ 4410361 w 4876801"/>
              <a:gd name="connsiteY25" fmla="*/ 2439365 h 3047533"/>
              <a:gd name="connsiteX26" fmla="*/ 3808667 w 4876801"/>
              <a:gd name="connsiteY26" fmla="*/ 2438793 h 3047533"/>
              <a:gd name="connsiteX27" fmla="*/ 3800208 w 4876801"/>
              <a:gd name="connsiteY27" fmla="*/ 2438174 h 3047533"/>
              <a:gd name="connsiteX28" fmla="*/ 3734467 w 4876801"/>
              <a:gd name="connsiteY28" fmla="*/ 2352783 h 3047533"/>
              <a:gd name="connsiteX29" fmla="*/ 3793332 w 4876801"/>
              <a:gd name="connsiteY29" fmla="*/ 2289156 h 3047533"/>
              <a:gd name="connsiteX30" fmla="*/ 4101966 w 4876801"/>
              <a:gd name="connsiteY30" fmla="*/ 2286775 h 3047533"/>
              <a:gd name="connsiteX31" fmla="*/ 1611536 w 4876801"/>
              <a:gd name="connsiteY31" fmla="*/ 2208860 h 3047533"/>
              <a:gd name="connsiteX32" fmla="*/ 1677163 w 4876801"/>
              <a:gd name="connsiteY32" fmla="*/ 2296681 h 3047533"/>
              <a:gd name="connsiteX33" fmla="*/ 1612393 w 4876801"/>
              <a:gd name="connsiteY33" fmla="*/ 2363356 h 3047533"/>
              <a:gd name="connsiteX34" fmla="*/ 2905125 w 4876801"/>
              <a:gd name="connsiteY34" fmla="*/ 2362117 h 3047533"/>
              <a:gd name="connsiteX35" fmla="*/ 3024664 w 4876801"/>
              <a:gd name="connsiteY35" fmla="*/ 2339257 h 3047533"/>
              <a:gd name="connsiteX36" fmla="*/ 3024664 w 4876801"/>
              <a:gd name="connsiteY36" fmla="*/ 2338876 h 3047533"/>
              <a:gd name="connsiteX37" fmla="*/ 3046476 w 4876801"/>
              <a:gd name="connsiteY37" fmla="*/ 2209908 h 3047533"/>
              <a:gd name="connsiteX38" fmla="*/ 1611536 w 4876801"/>
              <a:gd name="connsiteY38" fmla="*/ 2208860 h 3047533"/>
              <a:gd name="connsiteX39" fmla="*/ 1588962 w 4876801"/>
              <a:gd name="connsiteY39" fmla="*/ 2208193 h 3047533"/>
              <a:gd name="connsiteX40" fmla="*/ 152781 w 4876801"/>
              <a:gd name="connsiteY40" fmla="*/ 2209241 h 3047533"/>
              <a:gd name="connsiteX41" fmla="*/ 174689 w 4876801"/>
              <a:gd name="connsiteY41" fmla="*/ 2339067 h 3047533"/>
              <a:gd name="connsiteX42" fmla="*/ 285750 w 4876801"/>
              <a:gd name="connsiteY42" fmla="*/ 2361832 h 3047533"/>
              <a:gd name="connsiteX43" fmla="*/ 1590008 w 4876801"/>
              <a:gd name="connsiteY43" fmla="*/ 2362594 h 3047533"/>
              <a:gd name="connsiteX44" fmla="*/ 1526287 w 4876801"/>
              <a:gd name="connsiteY44" fmla="*/ 2295919 h 3047533"/>
              <a:gd name="connsiteX45" fmla="*/ 1588962 w 4876801"/>
              <a:gd name="connsiteY45" fmla="*/ 2208193 h 3047533"/>
              <a:gd name="connsiteX46" fmla="*/ 4102204 w 4876801"/>
              <a:gd name="connsiteY46" fmla="*/ 2058139 h 3047533"/>
              <a:gd name="connsiteX47" fmla="*/ 4411219 w 4876801"/>
              <a:gd name="connsiteY47" fmla="*/ 2058365 h 3047533"/>
              <a:gd name="connsiteX48" fmla="*/ 4494944 w 4876801"/>
              <a:gd name="connsiteY48" fmla="*/ 2124183 h 3047533"/>
              <a:gd name="connsiteX49" fmla="*/ 4495534 w 4876801"/>
              <a:gd name="connsiteY49" fmla="*/ 2132508 h 3047533"/>
              <a:gd name="connsiteX50" fmla="*/ 4420554 w 4876801"/>
              <a:gd name="connsiteY50" fmla="*/ 2209908 h 3047533"/>
              <a:gd name="connsiteX51" fmla="*/ 3829051 w 4876801"/>
              <a:gd name="connsiteY51" fmla="*/ 2210765 h 3047533"/>
              <a:gd name="connsiteX52" fmla="*/ 3743612 w 4876801"/>
              <a:gd name="connsiteY52" fmla="*/ 2171522 h 3047533"/>
              <a:gd name="connsiteX53" fmla="*/ 3793332 w 4876801"/>
              <a:gd name="connsiteY53" fmla="*/ 2060556 h 3047533"/>
              <a:gd name="connsiteX54" fmla="*/ 4102204 w 4876801"/>
              <a:gd name="connsiteY54" fmla="*/ 2058139 h 3047533"/>
              <a:gd name="connsiteX55" fmla="*/ 4129548 w 4876801"/>
              <a:gd name="connsiteY55" fmla="*/ 1297124 h 3047533"/>
              <a:gd name="connsiteX56" fmla="*/ 4089083 w 4876801"/>
              <a:gd name="connsiteY56" fmla="*/ 1300270 h 3047533"/>
              <a:gd name="connsiteX57" fmla="*/ 4066223 w 4876801"/>
              <a:gd name="connsiteY57" fmla="*/ 1430668 h 3047533"/>
              <a:gd name="connsiteX58" fmla="*/ 4188524 w 4876801"/>
              <a:gd name="connsiteY58" fmla="*/ 1389520 h 3047533"/>
              <a:gd name="connsiteX59" fmla="*/ 4129548 w 4876801"/>
              <a:gd name="connsiteY59" fmla="*/ 1297124 h 3047533"/>
              <a:gd name="connsiteX60" fmla="*/ 4131834 w 4876801"/>
              <a:gd name="connsiteY60" fmla="*/ 1143764 h 3047533"/>
              <a:gd name="connsiteX61" fmla="*/ 4341429 w 4876801"/>
              <a:gd name="connsiteY61" fmla="*/ 1342609 h 3047533"/>
              <a:gd name="connsiteX62" fmla="*/ 4143852 w 4876801"/>
              <a:gd name="connsiteY62" fmla="*/ 1598498 h 3047533"/>
              <a:gd name="connsiteX63" fmla="*/ 3931635 w 4876801"/>
              <a:gd name="connsiteY63" fmla="*/ 1508677 h 3047533"/>
              <a:gd name="connsiteX64" fmla="*/ 3887963 w 4876801"/>
              <a:gd name="connsiteY64" fmla="*/ 1400921 h 3047533"/>
              <a:gd name="connsiteX65" fmla="*/ 4085549 w 4876801"/>
              <a:gd name="connsiteY65" fmla="*/ 1145032 h 3047533"/>
              <a:gd name="connsiteX66" fmla="*/ 4131834 w 4876801"/>
              <a:gd name="connsiteY66" fmla="*/ 1143764 h 3047533"/>
              <a:gd name="connsiteX67" fmla="*/ 3504820 w 4876801"/>
              <a:gd name="connsiteY67" fmla="*/ 686860 h 3047533"/>
              <a:gd name="connsiteX68" fmla="*/ 3504820 w 4876801"/>
              <a:gd name="connsiteY68" fmla="*/ 2810936 h 3047533"/>
              <a:gd name="connsiteX69" fmla="*/ 3581020 w 4876801"/>
              <a:gd name="connsiteY69" fmla="*/ 2895041 h 3047533"/>
              <a:gd name="connsiteX70" fmla="*/ 4629627 w 4876801"/>
              <a:gd name="connsiteY70" fmla="*/ 2895708 h 3047533"/>
              <a:gd name="connsiteX71" fmla="*/ 4705827 w 4876801"/>
              <a:gd name="connsiteY71" fmla="*/ 2868466 h 3047533"/>
              <a:gd name="connsiteX72" fmla="*/ 4705827 w 4876801"/>
              <a:gd name="connsiteY72" fmla="*/ 2867990 h 3047533"/>
              <a:gd name="connsiteX73" fmla="*/ 4724401 w 4876801"/>
              <a:gd name="connsiteY73" fmla="*/ 2763311 h 3047533"/>
              <a:gd name="connsiteX74" fmla="*/ 4724401 w 4876801"/>
              <a:gd name="connsiteY74" fmla="*/ 686860 h 3047533"/>
              <a:gd name="connsiteX75" fmla="*/ 3505201 w 4876801"/>
              <a:gd name="connsiteY75" fmla="*/ 457594 h 3047533"/>
              <a:gd name="connsiteX76" fmla="*/ 3505201 w 4876801"/>
              <a:gd name="connsiteY76" fmla="*/ 533794 h 3047533"/>
              <a:gd name="connsiteX77" fmla="*/ 4724401 w 4876801"/>
              <a:gd name="connsiteY77" fmla="*/ 533127 h 3047533"/>
              <a:gd name="connsiteX78" fmla="*/ 4724401 w 4876801"/>
              <a:gd name="connsiteY78" fmla="*/ 457594 h 3047533"/>
              <a:gd name="connsiteX79" fmla="*/ 3590926 w 4876801"/>
              <a:gd name="connsiteY79" fmla="*/ 152794 h 3047533"/>
              <a:gd name="connsiteX80" fmla="*/ 3509773 w 4876801"/>
              <a:gd name="connsiteY80" fmla="*/ 203276 h 3047533"/>
              <a:gd name="connsiteX81" fmla="*/ 3505201 w 4876801"/>
              <a:gd name="connsiteY81" fmla="*/ 305194 h 3047533"/>
              <a:gd name="connsiteX82" fmla="*/ 4724401 w 4876801"/>
              <a:gd name="connsiteY82" fmla="*/ 305194 h 3047533"/>
              <a:gd name="connsiteX83" fmla="*/ 4721353 w 4876801"/>
              <a:gd name="connsiteY83" fmla="*/ 209944 h 3047533"/>
              <a:gd name="connsiteX84" fmla="*/ 4640009 w 4876801"/>
              <a:gd name="connsiteY84" fmla="*/ 152794 h 3047533"/>
              <a:gd name="connsiteX85" fmla="*/ 224455 w 4876801"/>
              <a:gd name="connsiteY85" fmla="*/ 152743 h 3047533"/>
              <a:gd name="connsiteX86" fmla="*/ 152400 w 4876801"/>
              <a:gd name="connsiteY86" fmla="*/ 236994 h 3047533"/>
              <a:gd name="connsiteX87" fmla="*/ 152400 w 4876801"/>
              <a:gd name="connsiteY87" fmla="*/ 2056269 h 3047533"/>
              <a:gd name="connsiteX88" fmla="*/ 3046571 w 4876801"/>
              <a:gd name="connsiteY88" fmla="*/ 2056269 h 3047533"/>
              <a:gd name="connsiteX89" fmla="*/ 3046571 w 4876801"/>
              <a:gd name="connsiteY89" fmla="*/ 236994 h 3047533"/>
              <a:gd name="connsiteX90" fmla="*/ 3046610 w 4876801"/>
              <a:gd name="connsiteY90" fmla="*/ 225318 h 3047533"/>
              <a:gd name="connsiteX91" fmla="*/ 2962942 w 4876801"/>
              <a:gd name="connsiteY91" fmla="*/ 152793 h 3047533"/>
              <a:gd name="connsiteX92" fmla="*/ 237268 w 4876801"/>
              <a:gd name="connsiteY92" fmla="*/ 152793 h 3047533"/>
              <a:gd name="connsiteX93" fmla="*/ 224455 w 4876801"/>
              <a:gd name="connsiteY93" fmla="*/ 152743 h 3047533"/>
              <a:gd name="connsiteX94" fmla="*/ 3600451 w 4876801"/>
              <a:gd name="connsiteY94" fmla="*/ 584 h 3047533"/>
              <a:gd name="connsiteX95" fmla="*/ 4657726 w 4876801"/>
              <a:gd name="connsiteY95" fmla="*/ 1441 h 3047533"/>
              <a:gd name="connsiteX96" fmla="*/ 4876801 w 4876801"/>
              <a:gd name="connsiteY96" fmla="*/ 214992 h 3047533"/>
              <a:gd name="connsiteX97" fmla="*/ 4876801 w 4876801"/>
              <a:gd name="connsiteY97" fmla="*/ 2830271 h 3047533"/>
              <a:gd name="connsiteX98" fmla="*/ 4648868 w 4876801"/>
              <a:gd name="connsiteY98" fmla="*/ 3046679 h 3047533"/>
              <a:gd name="connsiteX99" fmla="*/ 3580734 w 4876801"/>
              <a:gd name="connsiteY99" fmla="*/ 3046679 h 3047533"/>
              <a:gd name="connsiteX100" fmla="*/ 3352801 w 4876801"/>
              <a:gd name="connsiteY100" fmla="*/ 2820175 h 3047533"/>
              <a:gd name="connsiteX101" fmla="*/ 3352801 w 4876801"/>
              <a:gd name="connsiteY101" fmla="*/ 237757 h 3047533"/>
              <a:gd name="connsiteX102" fmla="*/ 3457576 w 4876801"/>
              <a:gd name="connsiteY102" fmla="*/ 37732 h 3047533"/>
              <a:gd name="connsiteX103" fmla="*/ 3600451 w 4876801"/>
              <a:gd name="connsiteY103" fmla="*/ 584 h 3047533"/>
              <a:gd name="connsiteX104" fmla="*/ 304800 w 4876801"/>
              <a:gd name="connsiteY104" fmla="*/ 393 h 3047533"/>
              <a:gd name="connsiteX105" fmla="*/ 2963037 w 4876801"/>
              <a:gd name="connsiteY105" fmla="*/ 393 h 3047533"/>
              <a:gd name="connsiteX106" fmla="*/ 3176016 w 4876801"/>
              <a:gd name="connsiteY106" fmla="*/ 130219 h 3047533"/>
              <a:gd name="connsiteX107" fmla="*/ 3198971 w 4876801"/>
              <a:gd name="connsiteY107" fmla="*/ 304812 h 3047533"/>
              <a:gd name="connsiteX108" fmla="*/ 3198971 w 4876801"/>
              <a:gd name="connsiteY108" fmla="*/ 2277726 h 3047533"/>
              <a:gd name="connsiteX109" fmla="*/ 3064097 w 4876801"/>
              <a:gd name="connsiteY109" fmla="*/ 2493943 h 3047533"/>
              <a:gd name="connsiteX110" fmla="*/ 2895791 w 4876801"/>
              <a:gd name="connsiteY110" fmla="*/ 2514232 h 3047533"/>
              <a:gd name="connsiteX111" fmla="*/ 2077975 w 4876801"/>
              <a:gd name="connsiteY111" fmla="*/ 2514232 h 3047533"/>
              <a:gd name="connsiteX112" fmla="*/ 2116074 w 4876801"/>
              <a:gd name="connsiteY112" fmla="*/ 2666632 h 3047533"/>
              <a:gd name="connsiteX113" fmla="*/ 2239137 w 4876801"/>
              <a:gd name="connsiteY113" fmla="*/ 2668822 h 3047533"/>
              <a:gd name="connsiteX114" fmla="*/ 2414683 w 4876801"/>
              <a:gd name="connsiteY114" fmla="*/ 2795600 h 3047533"/>
              <a:gd name="connsiteX115" fmla="*/ 2435828 w 4876801"/>
              <a:gd name="connsiteY115" fmla="*/ 2981623 h 3047533"/>
              <a:gd name="connsiteX116" fmla="*/ 2353723 w 4876801"/>
              <a:gd name="connsiteY116" fmla="*/ 3047346 h 3047533"/>
              <a:gd name="connsiteX117" fmla="*/ 847439 w 4876801"/>
              <a:gd name="connsiteY117" fmla="*/ 3047346 h 3047533"/>
              <a:gd name="connsiteX118" fmla="*/ 764762 w 4876801"/>
              <a:gd name="connsiteY118" fmla="*/ 2990196 h 3047533"/>
              <a:gd name="connsiteX119" fmla="*/ 763905 w 4876801"/>
              <a:gd name="connsiteY119" fmla="*/ 2866371 h 3047533"/>
              <a:gd name="connsiteX120" fmla="*/ 952310 w 4876801"/>
              <a:gd name="connsiteY120" fmla="*/ 2669870 h 3047533"/>
              <a:gd name="connsiteX121" fmla="*/ 1083089 w 4876801"/>
              <a:gd name="connsiteY121" fmla="*/ 2666536 h 3047533"/>
              <a:gd name="connsiteX122" fmla="*/ 1121188 w 4876801"/>
              <a:gd name="connsiteY122" fmla="*/ 2514136 h 3047533"/>
              <a:gd name="connsiteX123" fmla="*/ 218504 w 4876801"/>
              <a:gd name="connsiteY123" fmla="*/ 2513565 h 3047533"/>
              <a:gd name="connsiteX124" fmla="*/ 0 w 4876801"/>
              <a:gd name="connsiteY124" fmla="*/ 2300205 h 3047533"/>
              <a:gd name="connsiteX125" fmla="*/ 0 w 4876801"/>
              <a:gd name="connsiteY125" fmla="*/ 216516 h 3047533"/>
              <a:gd name="connsiteX126" fmla="*/ 135255 w 4876801"/>
              <a:gd name="connsiteY126" fmla="*/ 20682 h 3047533"/>
              <a:gd name="connsiteX127" fmla="*/ 304800 w 4876801"/>
              <a:gd name="connsiteY127" fmla="*/ 393 h 30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876801" h="3047533">
                <a:moveTo>
                  <a:pt x="1037939" y="2818555"/>
                </a:moveTo>
                <a:cubicBezTo>
                  <a:pt x="1005554" y="2819603"/>
                  <a:pt x="968026" y="2813126"/>
                  <a:pt x="941546" y="2836367"/>
                </a:cubicBezTo>
                <a:cubicBezTo>
                  <a:pt x="922782" y="2850178"/>
                  <a:pt x="917638" y="2873610"/>
                  <a:pt x="911924" y="2894660"/>
                </a:cubicBezTo>
                <a:cubicBezTo>
                  <a:pt x="1370525" y="2895927"/>
                  <a:pt x="1829087" y="2895927"/>
                  <a:pt x="2287619" y="2894660"/>
                </a:cubicBezTo>
                <a:cubicBezTo>
                  <a:pt x="2281142" y="2874372"/>
                  <a:pt x="2276380" y="2851321"/>
                  <a:pt x="2258378" y="2837510"/>
                </a:cubicBezTo>
                <a:cubicBezTo>
                  <a:pt x="2232279" y="2813888"/>
                  <a:pt x="2194655" y="2819984"/>
                  <a:pt x="2162461" y="2819032"/>
                </a:cubicBezTo>
                <a:lnTo>
                  <a:pt x="2162175" y="2818651"/>
                </a:lnTo>
                <a:cubicBezTo>
                  <a:pt x="1787529" y="2819032"/>
                  <a:pt x="1412778" y="2819003"/>
                  <a:pt x="1037939" y="2818555"/>
                </a:cubicBezTo>
                <a:close/>
                <a:moveTo>
                  <a:pt x="4102061" y="2514791"/>
                </a:moveTo>
                <a:cubicBezTo>
                  <a:pt x="4204907" y="2515041"/>
                  <a:pt x="4307777" y="2515708"/>
                  <a:pt x="4410552" y="2514993"/>
                </a:cubicBezTo>
                <a:cubicBezTo>
                  <a:pt x="4457700" y="2509849"/>
                  <a:pt x="4502182" y="2553093"/>
                  <a:pt x="4494848" y="2599956"/>
                </a:cubicBezTo>
                <a:cubicBezTo>
                  <a:pt x="4491133" y="2641104"/>
                  <a:pt x="4450652" y="2670822"/>
                  <a:pt x="4410457" y="2667298"/>
                </a:cubicBezTo>
                <a:cubicBezTo>
                  <a:pt x="4209955" y="2666726"/>
                  <a:pt x="4008978" y="2668155"/>
                  <a:pt x="3808953" y="2666726"/>
                </a:cubicBezTo>
                <a:cubicBezTo>
                  <a:pt x="3806143" y="2666688"/>
                  <a:pt x="3803324" y="2666488"/>
                  <a:pt x="3800533" y="2666136"/>
                </a:cubicBezTo>
                <a:cubicBezTo>
                  <a:pt x="3758784" y="2660868"/>
                  <a:pt x="3729200" y="2622759"/>
                  <a:pt x="3734467" y="2581001"/>
                </a:cubicBezTo>
                <a:cubicBezTo>
                  <a:pt x="3738420" y="2549178"/>
                  <a:pt x="3762280" y="2523442"/>
                  <a:pt x="3793713" y="2517089"/>
                </a:cubicBezTo>
                <a:cubicBezTo>
                  <a:pt x="3896393" y="2514708"/>
                  <a:pt x="3999215" y="2514541"/>
                  <a:pt x="4102061" y="2514791"/>
                </a:cubicBezTo>
                <a:close/>
                <a:moveTo>
                  <a:pt x="1278351" y="2514232"/>
                </a:moveTo>
                <a:cubicBezTo>
                  <a:pt x="1265683" y="2565190"/>
                  <a:pt x="1252823" y="2615863"/>
                  <a:pt x="1240251" y="2666632"/>
                </a:cubicBezTo>
                <a:cubicBezTo>
                  <a:pt x="1479834" y="2666632"/>
                  <a:pt x="1719454" y="2666632"/>
                  <a:pt x="1959102" y="2666632"/>
                </a:cubicBezTo>
                <a:cubicBezTo>
                  <a:pt x="1946406" y="2615835"/>
                  <a:pt x="1933700" y="2565028"/>
                  <a:pt x="1921002" y="2514232"/>
                </a:cubicBezTo>
                <a:cubicBezTo>
                  <a:pt x="1706690" y="2513974"/>
                  <a:pt x="1492473" y="2513974"/>
                  <a:pt x="1278351" y="2514232"/>
                </a:cubicBezTo>
                <a:close/>
                <a:moveTo>
                  <a:pt x="4101966" y="2286775"/>
                </a:moveTo>
                <a:cubicBezTo>
                  <a:pt x="4204907" y="2287037"/>
                  <a:pt x="4307872" y="2287727"/>
                  <a:pt x="4410742" y="2286965"/>
                </a:cubicBezTo>
                <a:cubicBezTo>
                  <a:pt x="4457510" y="2281631"/>
                  <a:pt x="4501991" y="2324113"/>
                  <a:pt x="4494848" y="2371738"/>
                </a:cubicBezTo>
                <a:cubicBezTo>
                  <a:pt x="4491324" y="2412981"/>
                  <a:pt x="4450747" y="2442985"/>
                  <a:pt x="4410361" y="2439365"/>
                </a:cubicBezTo>
                <a:cubicBezTo>
                  <a:pt x="4209860" y="2438793"/>
                  <a:pt x="4009168" y="2440222"/>
                  <a:pt x="3808667" y="2438793"/>
                </a:cubicBezTo>
                <a:cubicBezTo>
                  <a:pt x="3805838" y="2438746"/>
                  <a:pt x="3803018" y="2438536"/>
                  <a:pt x="3800208" y="2438174"/>
                </a:cubicBezTo>
                <a:cubicBezTo>
                  <a:pt x="3758480" y="2432745"/>
                  <a:pt x="3729038" y="2394512"/>
                  <a:pt x="3734467" y="2352783"/>
                </a:cubicBezTo>
                <a:cubicBezTo>
                  <a:pt x="3738458" y="2321169"/>
                  <a:pt x="3762118" y="2295585"/>
                  <a:pt x="3793332" y="2289156"/>
                </a:cubicBezTo>
                <a:cubicBezTo>
                  <a:pt x="3896107" y="2286680"/>
                  <a:pt x="3999024" y="2286513"/>
                  <a:pt x="4101966" y="2286775"/>
                </a:cubicBezTo>
                <a:close/>
                <a:moveTo>
                  <a:pt x="1611536" y="2208860"/>
                </a:moveTo>
                <a:cubicBezTo>
                  <a:pt x="1651350" y="2217337"/>
                  <a:pt x="1684497" y="2254580"/>
                  <a:pt x="1677163" y="2296681"/>
                </a:cubicBezTo>
                <a:cubicBezTo>
                  <a:pt x="1673733" y="2331161"/>
                  <a:pt x="1643825" y="2354402"/>
                  <a:pt x="1612393" y="2363356"/>
                </a:cubicBezTo>
                <a:cubicBezTo>
                  <a:pt x="2043208" y="2360403"/>
                  <a:pt x="2474214" y="2362784"/>
                  <a:pt x="2905125" y="2362117"/>
                </a:cubicBezTo>
                <a:cubicBezTo>
                  <a:pt x="2945035" y="2360117"/>
                  <a:pt x="2993612" y="2371738"/>
                  <a:pt x="3024664" y="2339257"/>
                </a:cubicBezTo>
                <a:lnTo>
                  <a:pt x="3024664" y="2338876"/>
                </a:lnTo>
                <a:cubicBezTo>
                  <a:pt x="3058097" y="2304396"/>
                  <a:pt x="3043809" y="2252294"/>
                  <a:pt x="3046476" y="2209908"/>
                </a:cubicBezTo>
                <a:cubicBezTo>
                  <a:pt x="2568131" y="2208860"/>
                  <a:pt x="2089786" y="2211241"/>
                  <a:pt x="1611536" y="2208860"/>
                </a:cubicBezTo>
                <a:close/>
                <a:moveTo>
                  <a:pt x="1588962" y="2208193"/>
                </a:moveTo>
                <a:cubicBezTo>
                  <a:pt x="1110234" y="2210670"/>
                  <a:pt x="631508" y="2208574"/>
                  <a:pt x="152781" y="2209241"/>
                </a:cubicBezTo>
                <a:cubicBezTo>
                  <a:pt x="155639" y="2252294"/>
                  <a:pt x="141065" y="2304682"/>
                  <a:pt x="174689" y="2339067"/>
                </a:cubicBezTo>
                <a:cubicBezTo>
                  <a:pt x="203359" y="2369547"/>
                  <a:pt x="248412" y="2360498"/>
                  <a:pt x="285750" y="2361832"/>
                </a:cubicBezTo>
                <a:cubicBezTo>
                  <a:pt x="720471" y="2362594"/>
                  <a:pt x="1155288" y="2360593"/>
                  <a:pt x="1590008" y="2362594"/>
                </a:cubicBezTo>
                <a:cubicBezTo>
                  <a:pt x="1558958" y="2353069"/>
                  <a:pt x="1529526" y="2330113"/>
                  <a:pt x="1526287" y="2295919"/>
                </a:cubicBezTo>
                <a:cubicBezTo>
                  <a:pt x="1519143" y="2254675"/>
                  <a:pt x="1550862" y="2218671"/>
                  <a:pt x="1588962" y="2208193"/>
                </a:cubicBezTo>
                <a:close/>
                <a:moveTo>
                  <a:pt x="4102204" y="2058139"/>
                </a:moveTo>
                <a:cubicBezTo>
                  <a:pt x="4205217" y="2058413"/>
                  <a:pt x="4308254" y="2059127"/>
                  <a:pt x="4411219" y="2058365"/>
                </a:cubicBezTo>
                <a:cubicBezTo>
                  <a:pt x="4452177" y="2054584"/>
                  <a:pt x="4488943" y="2083492"/>
                  <a:pt x="4494944" y="2124183"/>
                </a:cubicBezTo>
                <a:cubicBezTo>
                  <a:pt x="4495296" y="2126945"/>
                  <a:pt x="4495487" y="2129727"/>
                  <a:pt x="4495534" y="2132508"/>
                </a:cubicBezTo>
                <a:cubicBezTo>
                  <a:pt x="4496201" y="2174589"/>
                  <a:pt x="4462635" y="2209241"/>
                  <a:pt x="4420554" y="2209908"/>
                </a:cubicBezTo>
                <a:cubicBezTo>
                  <a:pt x="4223481" y="2211527"/>
                  <a:pt x="4026219" y="2209813"/>
                  <a:pt x="3829051" y="2210765"/>
                </a:cubicBezTo>
                <a:cubicBezTo>
                  <a:pt x="3795999" y="2212956"/>
                  <a:pt x="3759233" y="2202479"/>
                  <a:pt x="3743612" y="2171522"/>
                </a:cubicBezTo>
                <a:cubicBezTo>
                  <a:pt x="3718370" y="2129898"/>
                  <a:pt x="3744850" y="2068747"/>
                  <a:pt x="3793332" y="2060556"/>
                </a:cubicBezTo>
                <a:cubicBezTo>
                  <a:pt x="3896202" y="2058032"/>
                  <a:pt x="3999191" y="2057865"/>
                  <a:pt x="4102204" y="2058139"/>
                </a:cubicBezTo>
                <a:close/>
                <a:moveTo>
                  <a:pt x="4129548" y="1297124"/>
                </a:moveTo>
                <a:cubicBezTo>
                  <a:pt x="4116450" y="1294145"/>
                  <a:pt x="4102513" y="1294793"/>
                  <a:pt x="4089083" y="1300270"/>
                </a:cubicBezTo>
                <a:cubicBezTo>
                  <a:pt x="4034695" y="1316844"/>
                  <a:pt x="4020884" y="1396663"/>
                  <a:pt x="4066223" y="1430668"/>
                </a:cubicBezTo>
                <a:cubicBezTo>
                  <a:pt x="4106514" y="1466767"/>
                  <a:pt x="4178333" y="1442669"/>
                  <a:pt x="4188524" y="1389520"/>
                </a:cubicBezTo>
                <a:cubicBezTo>
                  <a:pt x="4200597" y="1347657"/>
                  <a:pt x="4168843" y="1306063"/>
                  <a:pt x="4129548" y="1297124"/>
                </a:cubicBezTo>
                <a:close/>
                <a:moveTo>
                  <a:pt x="4131834" y="1143764"/>
                </a:moveTo>
                <a:cubicBezTo>
                  <a:pt x="4237868" y="1151624"/>
                  <a:pt x="4327344" y="1233045"/>
                  <a:pt x="4341429" y="1342609"/>
                </a:cubicBezTo>
                <a:cubicBezTo>
                  <a:pt x="4357536" y="1467834"/>
                  <a:pt x="4269077" y="1582401"/>
                  <a:pt x="4143852" y="1598498"/>
                </a:cubicBezTo>
                <a:cubicBezTo>
                  <a:pt x="4062118" y="1608804"/>
                  <a:pt x="3981137" y="1574524"/>
                  <a:pt x="3931635" y="1508677"/>
                </a:cubicBezTo>
                <a:cubicBezTo>
                  <a:pt x="3908032" y="1477121"/>
                  <a:pt x="3892992" y="1440002"/>
                  <a:pt x="3887963" y="1400921"/>
                </a:cubicBezTo>
                <a:cubicBezTo>
                  <a:pt x="3871866" y="1275696"/>
                  <a:pt x="3960324" y="1161129"/>
                  <a:pt x="4085549" y="1145032"/>
                </a:cubicBezTo>
                <a:cubicBezTo>
                  <a:pt x="4101201" y="1143020"/>
                  <a:pt x="4116687" y="1142642"/>
                  <a:pt x="4131834" y="1143764"/>
                </a:cubicBezTo>
                <a:close/>
                <a:moveTo>
                  <a:pt x="3504820" y="686860"/>
                </a:moveTo>
                <a:cubicBezTo>
                  <a:pt x="3504820" y="1394758"/>
                  <a:pt x="3504820" y="2102780"/>
                  <a:pt x="3504820" y="2810936"/>
                </a:cubicBezTo>
                <a:cubicBezTo>
                  <a:pt x="3500819" y="2854274"/>
                  <a:pt x="3536728" y="2896375"/>
                  <a:pt x="3581020" y="2895041"/>
                </a:cubicBezTo>
                <a:cubicBezTo>
                  <a:pt x="3930492" y="2896375"/>
                  <a:pt x="4280060" y="2894946"/>
                  <a:pt x="4629627" y="2895708"/>
                </a:cubicBezTo>
                <a:cubicBezTo>
                  <a:pt x="4657059" y="2897041"/>
                  <a:pt x="4687729" y="2891517"/>
                  <a:pt x="4705827" y="2868466"/>
                </a:cubicBezTo>
                <a:lnTo>
                  <a:pt x="4705827" y="2867990"/>
                </a:lnTo>
                <a:cubicBezTo>
                  <a:pt x="4731259" y="2838844"/>
                  <a:pt x="4722877" y="2797696"/>
                  <a:pt x="4724401" y="2763311"/>
                </a:cubicBezTo>
                <a:cubicBezTo>
                  <a:pt x="4724401" y="2071157"/>
                  <a:pt x="4724401" y="1379014"/>
                  <a:pt x="4724401" y="686860"/>
                </a:cubicBezTo>
                <a:close/>
                <a:moveTo>
                  <a:pt x="3505201" y="457594"/>
                </a:moveTo>
                <a:lnTo>
                  <a:pt x="3505201" y="533794"/>
                </a:lnTo>
                <a:lnTo>
                  <a:pt x="4724401" y="533127"/>
                </a:lnTo>
                <a:cubicBezTo>
                  <a:pt x="4724401" y="508171"/>
                  <a:pt x="4724401" y="482994"/>
                  <a:pt x="4724401" y="457594"/>
                </a:cubicBezTo>
                <a:close/>
                <a:moveTo>
                  <a:pt x="3590926" y="152794"/>
                </a:moveTo>
                <a:cubicBezTo>
                  <a:pt x="3555578" y="149381"/>
                  <a:pt x="3522336" y="170063"/>
                  <a:pt x="3509773" y="203276"/>
                </a:cubicBezTo>
                <a:cubicBezTo>
                  <a:pt x="3501391" y="236518"/>
                  <a:pt x="3505868" y="271285"/>
                  <a:pt x="3505201" y="305194"/>
                </a:cubicBezTo>
                <a:lnTo>
                  <a:pt x="4724401" y="305194"/>
                </a:lnTo>
                <a:cubicBezTo>
                  <a:pt x="4723829" y="273856"/>
                  <a:pt x="4726592" y="241757"/>
                  <a:pt x="4721353" y="209944"/>
                </a:cubicBezTo>
                <a:cubicBezTo>
                  <a:pt x="4711561" y="173777"/>
                  <a:pt x="4677357" y="149746"/>
                  <a:pt x="4640009" y="152794"/>
                </a:cubicBezTo>
                <a:close/>
                <a:moveTo>
                  <a:pt x="224455" y="152743"/>
                </a:moveTo>
                <a:cubicBezTo>
                  <a:pt x="181292" y="156111"/>
                  <a:pt x="149032" y="193832"/>
                  <a:pt x="152400" y="236994"/>
                </a:cubicBezTo>
                <a:cubicBezTo>
                  <a:pt x="152400" y="843356"/>
                  <a:pt x="152400" y="1449784"/>
                  <a:pt x="152400" y="2056269"/>
                </a:cubicBezTo>
                <a:lnTo>
                  <a:pt x="3046571" y="2056269"/>
                </a:lnTo>
                <a:cubicBezTo>
                  <a:pt x="3046571" y="1449908"/>
                  <a:pt x="3046571" y="843483"/>
                  <a:pt x="3046571" y="236994"/>
                </a:cubicBezTo>
                <a:cubicBezTo>
                  <a:pt x="3046876" y="233109"/>
                  <a:pt x="3046886" y="229206"/>
                  <a:pt x="3046610" y="225318"/>
                </a:cubicBezTo>
                <a:cubicBezTo>
                  <a:pt x="3043533" y="182187"/>
                  <a:pt x="3006071" y="149716"/>
                  <a:pt x="2962942" y="152793"/>
                </a:cubicBezTo>
                <a:cubicBezTo>
                  <a:pt x="2054325" y="152793"/>
                  <a:pt x="1145762" y="152793"/>
                  <a:pt x="237268" y="152793"/>
                </a:cubicBezTo>
                <a:cubicBezTo>
                  <a:pt x="233005" y="152427"/>
                  <a:pt x="228720" y="152411"/>
                  <a:pt x="224455" y="152743"/>
                </a:cubicBezTo>
                <a:close/>
                <a:moveTo>
                  <a:pt x="3600451" y="584"/>
                </a:moveTo>
                <a:cubicBezTo>
                  <a:pt x="3952876" y="1441"/>
                  <a:pt x="4305301" y="-273"/>
                  <a:pt x="4657726" y="1441"/>
                </a:cubicBezTo>
                <a:cubicBezTo>
                  <a:pt x="4772026" y="3156"/>
                  <a:pt x="4870038" y="102121"/>
                  <a:pt x="4876801" y="214992"/>
                </a:cubicBezTo>
                <a:lnTo>
                  <a:pt x="4876801" y="2830271"/>
                </a:lnTo>
                <a:cubicBezTo>
                  <a:pt x="4871562" y="2947429"/>
                  <a:pt x="4766882" y="3049061"/>
                  <a:pt x="4648868" y="3046679"/>
                </a:cubicBezTo>
                <a:cubicBezTo>
                  <a:pt x="4292823" y="3047184"/>
                  <a:pt x="3936778" y="3047184"/>
                  <a:pt x="3580734" y="3046679"/>
                </a:cubicBezTo>
                <a:cubicBezTo>
                  <a:pt x="3459671" y="3048775"/>
                  <a:pt x="3350419" y="2941619"/>
                  <a:pt x="3352801" y="2820175"/>
                </a:cubicBezTo>
                <a:cubicBezTo>
                  <a:pt x="3352801" y="1959372"/>
                  <a:pt x="3352801" y="1098560"/>
                  <a:pt x="3352801" y="237757"/>
                </a:cubicBezTo>
                <a:cubicBezTo>
                  <a:pt x="3350343" y="157348"/>
                  <a:pt x="3390072" y="81498"/>
                  <a:pt x="3457576" y="37732"/>
                </a:cubicBezTo>
                <a:cubicBezTo>
                  <a:pt x="3500181" y="10796"/>
                  <a:pt x="3550121" y="-2189"/>
                  <a:pt x="3600451" y="584"/>
                </a:cubicBezTo>
                <a:close/>
                <a:moveTo>
                  <a:pt x="304800" y="393"/>
                </a:moveTo>
                <a:cubicBezTo>
                  <a:pt x="1190940" y="393"/>
                  <a:pt x="2077022" y="393"/>
                  <a:pt x="2963037" y="393"/>
                </a:cubicBezTo>
                <a:cubicBezTo>
                  <a:pt x="3053344" y="-1821"/>
                  <a:pt x="3136611" y="48937"/>
                  <a:pt x="3176016" y="130219"/>
                </a:cubicBezTo>
                <a:cubicBezTo>
                  <a:pt x="3203924" y="184035"/>
                  <a:pt x="3198971" y="246234"/>
                  <a:pt x="3198971" y="304812"/>
                </a:cubicBezTo>
                <a:cubicBezTo>
                  <a:pt x="3198971" y="962485"/>
                  <a:pt x="3198971" y="1620120"/>
                  <a:pt x="3198971" y="2277726"/>
                </a:cubicBezTo>
                <a:cubicBezTo>
                  <a:pt x="3201486" y="2370337"/>
                  <a:pt x="3148375" y="2455472"/>
                  <a:pt x="3064097" y="2493943"/>
                </a:cubicBezTo>
                <a:cubicBezTo>
                  <a:pt x="3011710" y="2519375"/>
                  <a:pt x="2952179" y="2514232"/>
                  <a:pt x="2895791" y="2514232"/>
                </a:cubicBezTo>
                <a:cubicBezTo>
                  <a:pt x="2623185" y="2514232"/>
                  <a:pt x="2350580" y="2514232"/>
                  <a:pt x="2077975" y="2514232"/>
                </a:cubicBezTo>
                <a:cubicBezTo>
                  <a:pt x="2090672" y="2565028"/>
                  <a:pt x="2103377" y="2615835"/>
                  <a:pt x="2116074" y="2666632"/>
                </a:cubicBezTo>
                <a:cubicBezTo>
                  <a:pt x="2157108" y="2665165"/>
                  <a:pt x="2198189" y="2665898"/>
                  <a:pt x="2239137" y="2668822"/>
                </a:cubicBezTo>
                <a:cubicBezTo>
                  <a:pt x="2315309" y="2678719"/>
                  <a:pt x="2381336" y="2726401"/>
                  <a:pt x="2414683" y="2795600"/>
                </a:cubicBezTo>
                <a:cubicBezTo>
                  <a:pt x="2442782" y="2853131"/>
                  <a:pt x="2439829" y="2919425"/>
                  <a:pt x="2435828" y="2981623"/>
                </a:cubicBezTo>
                <a:cubicBezTo>
                  <a:pt x="2432876" y="3022009"/>
                  <a:pt x="2392585" y="3050108"/>
                  <a:pt x="2353723" y="3047346"/>
                </a:cubicBezTo>
                <a:cubicBezTo>
                  <a:pt x="1851633" y="3047346"/>
                  <a:pt x="1349531" y="3047346"/>
                  <a:pt x="847439" y="3047346"/>
                </a:cubicBezTo>
                <a:cubicBezTo>
                  <a:pt x="811149" y="3049727"/>
                  <a:pt x="772001" y="3027724"/>
                  <a:pt x="764762" y="2990196"/>
                </a:cubicBezTo>
                <a:cubicBezTo>
                  <a:pt x="759670" y="2949096"/>
                  <a:pt x="759383" y="2907538"/>
                  <a:pt x="763905" y="2866371"/>
                </a:cubicBezTo>
                <a:cubicBezTo>
                  <a:pt x="776371" y="2766425"/>
                  <a:pt x="852979" y="2686529"/>
                  <a:pt x="952310" y="2669870"/>
                </a:cubicBezTo>
                <a:cubicBezTo>
                  <a:pt x="995648" y="2664060"/>
                  <a:pt x="1039463" y="2666536"/>
                  <a:pt x="1083089" y="2666536"/>
                </a:cubicBezTo>
                <a:cubicBezTo>
                  <a:pt x="1095786" y="2615739"/>
                  <a:pt x="1108492" y="2564933"/>
                  <a:pt x="1121188" y="2514136"/>
                </a:cubicBezTo>
                <a:cubicBezTo>
                  <a:pt x="820293" y="2513565"/>
                  <a:pt x="519398" y="2514898"/>
                  <a:pt x="218504" y="2513565"/>
                </a:cubicBezTo>
                <a:cubicBezTo>
                  <a:pt x="104775" y="2511469"/>
                  <a:pt x="6572" y="2412790"/>
                  <a:pt x="0" y="2300205"/>
                </a:cubicBezTo>
                <a:lnTo>
                  <a:pt x="0" y="216516"/>
                </a:lnTo>
                <a:cubicBezTo>
                  <a:pt x="5643" y="131333"/>
                  <a:pt x="57589" y="56121"/>
                  <a:pt x="135255" y="20682"/>
                </a:cubicBezTo>
                <a:cubicBezTo>
                  <a:pt x="188119" y="-4560"/>
                  <a:pt x="247650" y="393"/>
                  <a:pt x="304800" y="3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4" name="Forme libre 173">
            <a:extLst>
              <a:ext uri="{FF2B5EF4-FFF2-40B4-BE49-F238E27FC236}">
                <a16:creationId xmlns:a16="http://schemas.microsoft.com/office/drawing/2014/main" id="{59BAA66C-4055-807A-12DD-EA880E75F52E}"/>
              </a:ext>
            </a:extLst>
          </p:cNvPr>
          <p:cNvSpPr>
            <a:spLocks noChangeAspect="1"/>
          </p:cNvSpPr>
          <p:nvPr/>
        </p:nvSpPr>
        <p:spPr>
          <a:xfrm>
            <a:off x="6557061" y="1550298"/>
            <a:ext cx="320376" cy="320400"/>
          </a:xfrm>
          <a:custGeom>
            <a:avLst/>
            <a:gdLst>
              <a:gd name="connsiteX0" fmla="*/ 203725 w 6096509"/>
              <a:gd name="connsiteY0" fmla="*/ 5690018 h 6096968"/>
              <a:gd name="connsiteX1" fmla="*/ 203725 w 6096509"/>
              <a:gd name="connsiteY1" fmla="*/ 5893218 h 6096968"/>
              <a:gd name="connsiteX2" fmla="*/ 5893072 w 6096509"/>
              <a:gd name="connsiteY2" fmla="*/ 5893218 h 6096968"/>
              <a:gd name="connsiteX3" fmla="*/ 5893072 w 6096509"/>
              <a:gd name="connsiteY3" fmla="*/ 5690018 h 6096968"/>
              <a:gd name="connsiteX4" fmla="*/ 203725 w 6096509"/>
              <a:gd name="connsiteY4" fmla="*/ 5690018 h 6096968"/>
              <a:gd name="connsiteX5" fmla="*/ 506620 w 6096509"/>
              <a:gd name="connsiteY5" fmla="*/ 5283872 h 6096968"/>
              <a:gd name="connsiteX6" fmla="*/ 710836 w 6096509"/>
              <a:gd name="connsiteY6" fmla="*/ 5486437 h 6096968"/>
              <a:gd name="connsiteX7" fmla="*/ 3543698 w 6096509"/>
              <a:gd name="connsiteY7" fmla="*/ 5486945 h 6096968"/>
              <a:gd name="connsiteX8" fmla="*/ 3724546 w 6096509"/>
              <a:gd name="connsiteY8" fmla="*/ 5399569 h 6096968"/>
              <a:gd name="connsiteX9" fmla="*/ 3761884 w 6096509"/>
              <a:gd name="connsiteY9" fmla="*/ 5283872 h 6096968"/>
              <a:gd name="connsiteX10" fmla="*/ 506620 w 6096509"/>
              <a:gd name="connsiteY10" fmla="*/ 5283872 h 6096968"/>
              <a:gd name="connsiteX11" fmla="*/ 5385452 w 6096509"/>
              <a:gd name="connsiteY11" fmla="*/ 4877218 h 6096968"/>
              <a:gd name="connsiteX12" fmla="*/ 5385452 w 6096509"/>
              <a:gd name="connsiteY12" fmla="*/ 5080291 h 6096968"/>
              <a:gd name="connsiteX13" fmla="*/ 5560458 w 6096509"/>
              <a:gd name="connsiteY13" fmla="*/ 5050319 h 6096968"/>
              <a:gd name="connsiteX14" fmla="*/ 5588524 w 6096509"/>
              <a:gd name="connsiteY14" fmla="*/ 4877218 h 6096968"/>
              <a:gd name="connsiteX15" fmla="*/ 5385452 w 6096509"/>
              <a:gd name="connsiteY15" fmla="*/ 4877218 h 6096968"/>
              <a:gd name="connsiteX16" fmla="*/ 4369071 w 6096509"/>
              <a:gd name="connsiteY16" fmla="*/ 4674018 h 6096968"/>
              <a:gd name="connsiteX17" fmla="*/ 4369833 w 6096509"/>
              <a:gd name="connsiteY17" fmla="*/ 5195099 h 6096968"/>
              <a:gd name="connsiteX18" fmla="*/ 4557666 w 6096509"/>
              <a:gd name="connsiteY18" fmla="*/ 5464212 h 6096968"/>
              <a:gd name="connsiteX19" fmla="*/ 4776741 w 6096509"/>
              <a:gd name="connsiteY19" fmla="*/ 5486818 h 6096968"/>
              <a:gd name="connsiteX20" fmla="*/ 5002547 w 6096509"/>
              <a:gd name="connsiteY20" fmla="*/ 5460529 h 6096968"/>
              <a:gd name="connsiteX21" fmla="*/ 5181872 w 6096509"/>
              <a:gd name="connsiteY21" fmla="*/ 5182145 h 6096968"/>
              <a:gd name="connsiteX22" fmla="*/ 5182124 w 6096509"/>
              <a:gd name="connsiteY22" fmla="*/ 4674018 h 6096968"/>
              <a:gd name="connsiteX23" fmla="*/ 4369071 w 6096509"/>
              <a:gd name="connsiteY23" fmla="*/ 4674018 h 6096968"/>
              <a:gd name="connsiteX24" fmla="*/ 2125631 w 6096509"/>
              <a:gd name="connsiteY24" fmla="*/ 4064557 h 6096968"/>
              <a:gd name="connsiteX25" fmla="*/ 2099707 w 6096509"/>
              <a:gd name="connsiteY25" fmla="*/ 4070767 h 6096968"/>
              <a:gd name="connsiteX26" fmla="*/ 2075704 w 6096509"/>
              <a:gd name="connsiteY26" fmla="*/ 4250091 h 6096968"/>
              <a:gd name="connsiteX27" fmla="*/ 2234962 w 6096509"/>
              <a:gd name="connsiteY27" fmla="*/ 4179733 h 6096968"/>
              <a:gd name="connsiteX28" fmla="*/ 2125631 w 6096509"/>
              <a:gd name="connsiteY28" fmla="*/ 4064557 h 6096968"/>
              <a:gd name="connsiteX29" fmla="*/ 416898 w 6096509"/>
              <a:gd name="connsiteY29" fmla="*/ 4063324 h 6096968"/>
              <a:gd name="connsiteX30" fmla="*/ 506873 w 6096509"/>
              <a:gd name="connsiteY30" fmla="*/ 4152174 h 6096968"/>
              <a:gd name="connsiteX31" fmla="*/ 501666 w 6096509"/>
              <a:gd name="connsiteY31" fmla="*/ 4308130 h 6096968"/>
              <a:gd name="connsiteX32" fmla="*/ 314087 w 6096509"/>
              <a:gd name="connsiteY32" fmla="*/ 4313083 h 6096968"/>
              <a:gd name="connsiteX33" fmla="*/ 306086 w 6096509"/>
              <a:gd name="connsiteY33" fmla="*/ 4165128 h 6096968"/>
              <a:gd name="connsiteX34" fmla="*/ 371872 w 6096509"/>
              <a:gd name="connsiteY34" fmla="*/ 4069243 h 6096968"/>
              <a:gd name="connsiteX35" fmla="*/ 416898 w 6096509"/>
              <a:gd name="connsiteY35" fmla="*/ 4063324 h 6096968"/>
              <a:gd name="connsiteX36" fmla="*/ 2134011 w 6096509"/>
              <a:gd name="connsiteY36" fmla="*/ 3861640 h 6096968"/>
              <a:gd name="connsiteX37" fmla="*/ 2330339 w 6096509"/>
              <a:gd name="connsiteY37" fmla="*/ 3933988 h 6096968"/>
              <a:gd name="connsiteX38" fmla="*/ 2434733 w 6096509"/>
              <a:gd name="connsiteY38" fmla="*/ 4218341 h 6096968"/>
              <a:gd name="connsiteX39" fmla="*/ 2185940 w 6096509"/>
              <a:gd name="connsiteY39" fmla="*/ 4466499 h 6096968"/>
              <a:gd name="connsiteX40" fmla="*/ 1884061 w 6096509"/>
              <a:gd name="connsiteY40" fmla="*/ 4339372 h 6096968"/>
              <a:gd name="connsiteX41" fmla="*/ 1846977 w 6096509"/>
              <a:gd name="connsiteY41" fmla="*/ 4066068 h 6096968"/>
              <a:gd name="connsiteX42" fmla="*/ 2063385 w 6096509"/>
              <a:gd name="connsiteY42" fmla="*/ 3869980 h 6096968"/>
              <a:gd name="connsiteX43" fmla="*/ 2134011 w 6096509"/>
              <a:gd name="connsiteY43" fmla="*/ 3861640 h 6096968"/>
              <a:gd name="connsiteX44" fmla="*/ 4586303 w 6096509"/>
              <a:gd name="connsiteY44" fmla="*/ 3657511 h 6096968"/>
              <a:gd name="connsiteX45" fmla="*/ 4673617 w 6096509"/>
              <a:gd name="connsiteY45" fmla="*/ 3758220 h 6096968"/>
              <a:gd name="connsiteX46" fmla="*/ 4672728 w 6096509"/>
              <a:gd name="connsiteY46" fmla="*/ 4180241 h 6096968"/>
              <a:gd name="connsiteX47" fmla="*/ 4547760 w 6096509"/>
              <a:gd name="connsiteY47" fmla="*/ 4266727 h 6096968"/>
              <a:gd name="connsiteX48" fmla="*/ 4471560 w 6096509"/>
              <a:gd name="connsiteY48" fmla="*/ 4167668 h 6096968"/>
              <a:gd name="connsiteX49" fmla="*/ 4471687 w 6096509"/>
              <a:gd name="connsiteY49" fmla="*/ 3757965 h 6096968"/>
              <a:gd name="connsiteX50" fmla="*/ 4538235 w 6096509"/>
              <a:gd name="connsiteY50" fmla="*/ 3662843 h 6096968"/>
              <a:gd name="connsiteX51" fmla="*/ 4586303 w 6096509"/>
              <a:gd name="connsiteY51" fmla="*/ 3657511 h 6096968"/>
              <a:gd name="connsiteX52" fmla="*/ 4977240 w 6096509"/>
              <a:gd name="connsiteY52" fmla="*/ 3656819 h 6096968"/>
              <a:gd name="connsiteX53" fmla="*/ 5063126 w 6096509"/>
              <a:gd name="connsiteY53" fmla="*/ 3701324 h 6096968"/>
              <a:gd name="connsiteX54" fmla="*/ 5081160 w 6096509"/>
              <a:gd name="connsiteY54" fmla="*/ 3797717 h 6096968"/>
              <a:gd name="connsiteX55" fmla="*/ 5081160 w 6096509"/>
              <a:gd name="connsiteY55" fmla="*/ 4140490 h 6096968"/>
              <a:gd name="connsiteX56" fmla="*/ 5059570 w 6096509"/>
              <a:gd name="connsiteY56" fmla="*/ 4232946 h 6096968"/>
              <a:gd name="connsiteX57" fmla="*/ 4898534 w 6096509"/>
              <a:gd name="connsiteY57" fmla="*/ 4232692 h 6096968"/>
              <a:gd name="connsiteX58" fmla="*/ 4877198 w 6096509"/>
              <a:gd name="connsiteY58" fmla="*/ 4128044 h 6096968"/>
              <a:gd name="connsiteX59" fmla="*/ 4878214 w 6096509"/>
              <a:gd name="connsiteY59" fmla="*/ 3758474 h 6096968"/>
              <a:gd name="connsiteX60" fmla="*/ 4944254 w 6096509"/>
              <a:gd name="connsiteY60" fmla="*/ 3662970 h 6096968"/>
              <a:gd name="connsiteX61" fmla="*/ 4977240 w 6096509"/>
              <a:gd name="connsiteY61" fmla="*/ 3656819 h 6096968"/>
              <a:gd name="connsiteX62" fmla="*/ 1689498 w 6096509"/>
              <a:gd name="connsiteY62" fmla="*/ 2743745 h 6096968"/>
              <a:gd name="connsiteX63" fmla="*/ 1487187 w 6096509"/>
              <a:gd name="connsiteY63" fmla="*/ 2757207 h 6096968"/>
              <a:gd name="connsiteX64" fmla="*/ 1043576 w 6096509"/>
              <a:gd name="connsiteY64" fmla="*/ 3048037 h 6096968"/>
              <a:gd name="connsiteX65" fmla="*/ 3225055 w 6096509"/>
              <a:gd name="connsiteY65" fmla="*/ 3048037 h 6096968"/>
              <a:gd name="connsiteX66" fmla="*/ 3055129 w 6096509"/>
              <a:gd name="connsiteY66" fmla="*/ 2876206 h 6096968"/>
              <a:gd name="connsiteX67" fmla="*/ 2578879 w 6096509"/>
              <a:gd name="connsiteY67" fmla="*/ 2743745 h 6096968"/>
              <a:gd name="connsiteX68" fmla="*/ 2457086 w 6096509"/>
              <a:gd name="connsiteY68" fmla="*/ 2864141 h 6096968"/>
              <a:gd name="connsiteX69" fmla="*/ 2031255 w 6096509"/>
              <a:gd name="connsiteY69" fmla="*/ 2939833 h 6096968"/>
              <a:gd name="connsiteX70" fmla="*/ 1689498 w 6096509"/>
              <a:gd name="connsiteY70" fmla="*/ 2743745 h 6096968"/>
              <a:gd name="connsiteX71" fmla="*/ 1829452 w 6096509"/>
              <a:gd name="connsiteY71" fmla="*/ 2268130 h 6096968"/>
              <a:gd name="connsiteX72" fmla="*/ 1829578 w 6096509"/>
              <a:gd name="connsiteY72" fmla="*/ 2527845 h 6096968"/>
              <a:gd name="connsiteX73" fmla="*/ 1885840 w 6096509"/>
              <a:gd name="connsiteY73" fmla="*/ 2662592 h 6096968"/>
              <a:gd name="connsiteX74" fmla="*/ 2096152 w 6096509"/>
              <a:gd name="connsiteY74" fmla="*/ 2741967 h 6096968"/>
              <a:gd name="connsiteX75" fmla="*/ 2339865 w 6096509"/>
              <a:gd name="connsiteY75" fmla="*/ 2695866 h 6096968"/>
              <a:gd name="connsiteX76" fmla="*/ 2438925 w 6096509"/>
              <a:gd name="connsiteY76" fmla="*/ 2528226 h 6096968"/>
              <a:gd name="connsiteX77" fmla="*/ 2439052 w 6096509"/>
              <a:gd name="connsiteY77" fmla="*/ 2268130 h 6096968"/>
              <a:gd name="connsiteX78" fmla="*/ 1829452 w 6096509"/>
              <a:gd name="connsiteY78" fmla="*/ 2268130 h 6096968"/>
              <a:gd name="connsiteX79" fmla="*/ 2846468 w 6096509"/>
              <a:gd name="connsiteY79" fmla="*/ 1318043 h 6096968"/>
              <a:gd name="connsiteX80" fmla="*/ 2846087 w 6096509"/>
              <a:gd name="connsiteY80" fmla="*/ 1527594 h 6096968"/>
              <a:gd name="connsiteX81" fmla="*/ 2946671 w 6096509"/>
              <a:gd name="connsiteY81" fmla="*/ 1422564 h 6096968"/>
              <a:gd name="connsiteX82" fmla="*/ 2846468 w 6096509"/>
              <a:gd name="connsiteY82" fmla="*/ 1318043 h 6096968"/>
              <a:gd name="connsiteX83" fmla="*/ 1421909 w 6096509"/>
              <a:gd name="connsiteY83" fmla="*/ 1318043 h 6096968"/>
              <a:gd name="connsiteX84" fmla="*/ 1321706 w 6096509"/>
              <a:gd name="connsiteY84" fmla="*/ 1422437 h 6096968"/>
              <a:gd name="connsiteX85" fmla="*/ 1422290 w 6096509"/>
              <a:gd name="connsiteY85" fmla="*/ 1527594 h 6096968"/>
              <a:gd name="connsiteX86" fmla="*/ 1421909 w 6096509"/>
              <a:gd name="connsiteY86" fmla="*/ 1318043 h 6096968"/>
              <a:gd name="connsiteX87" fmla="*/ 2433972 w 6096509"/>
              <a:gd name="connsiteY87" fmla="*/ 1053121 h 6096968"/>
              <a:gd name="connsiteX88" fmla="*/ 1942990 w 6096509"/>
              <a:gd name="connsiteY88" fmla="*/ 1296708 h 6096968"/>
              <a:gd name="connsiteX89" fmla="*/ 1626252 w 6096509"/>
              <a:gd name="connsiteY89" fmla="*/ 1321218 h 6096968"/>
              <a:gd name="connsiteX90" fmla="*/ 1627395 w 6096509"/>
              <a:gd name="connsiteY90" fmla="*/ 1651546 h 6096968"/>
              <a:gd name="connsiteX91" fmla="*/ 1898412 w 6096509"/>
              <a:gd name="connsiteY91" fmla="*/ 2076487 h 6096968"/>
              <a:gd name="connsiteX92" fmla="*/ 2474993 w 6096509"/>
              <a:gd name="connsiteY92" fmla="*/ 2003971 h 6096968"/>
              <a:gd name="connsiteX93" fmla="*/ 2641617 w 6096509"/>
              <a:gd name="connsiteY93" fmla="*/ 1638337 h 6096968"/>
              <a:gd name="connsiteX94" fmla="*/ 2642252 w 6096509"/>
              <a:gd name="connsiteY94" fmla="*/ 1261274 h 6096968"/>
              <a:gd name="connsiteX95" fmla="*/ 2433972 w 6096509"/>
              <a:gd name="connsiteY95" fmla="*/ 1053121 h 6096968"/>
              <a:gd name="connsiteX96" fmla="*/ 2039224 w 6096509"/>
              <a:gd name="connsiteY96" fmla="*/ 203634 h 6096968"/>
              <a:gd name="connsiteX97" fmla="*/ 1846216 w 6096509"/>
              <a:gd name="connsiteY97" fmla="*/ 232828 h 6096968"/>
              <a:gd name="connsiteX98" fmla="*/ 1436387 w 6096509"/>
              <a:gd name="connsiteY98" fmla="*/ 686472 h 6096968"/>
              <a:gd name="connsiteX99" fmla="*/ 1423052 w 6096509"/>
              <a:gd name="connsiteY99" fmla="*/ 1118018 h 6096968"/>
              <a:gd name="connsiteX100" fmla="*/ 1741059 w 6096509"/>
              <a:gd name="connsiteY100" fmla="*/ 1117257 h 6096968"/>
              <a:gd name="connsiteX101" fmla="*/ 2374663 w 6096509"/>
              <a:gd name="connsiteY101" fmla="*/ 837221 h 6096968"/>
              <a:gd name="connsiteX102" fmla="*/ 2510299 w 6096509"/>
              <a:gd name="connsiteY102" fmla="*/ 842936 h 6096968"/>
              <a:gd name="connsiteX103" fmla="*/ 2786016 w 6096509"/>
              <a:gd name="connsiteY103" fmla="*/ 1118018 h 6096968"/>
              <a:gd name="connsiteX104" fmla="*/ 2845071 w 6096509"/>
              <a:gd name="connsiteY104" fmla="*/ 1118018 h 6096968"/>
              <a:gd name="connsiteX105" fmla="*/ 2844436 w 6096509"/>
              <a:gd name="connsiteY105" fmla="*/ 800518 h 6096968"/>
              <a:gd name="connsiteX106" fmla="*/ 2691782 w 6096509"/>
              <a:gd name="connsiteY106" fmla="*/ 407326 h 6096968"/>
              <a:gd name="connsiteX107" fmla="*/ 2235471 w 6096509"/>
              <a:gd name="connsiteY107" fmla="*/ 203872 h 6096968"/>
              <a:gd name="connsiteX108" fmla="*/ 2039224 w 6096509"/>
              <a:gd name="connsiteY108" fmla="*/ 203634 h 6096968"/>
              <a:gd name="connsiteX109" fmla="*/ 2231836 w 6096509"/>
              <a:gd name="connsiteY109" fmla="*/ 403 h 6096968"/>
              <a:gd name="connsiteX110" fmla="*/ 2429654 w 6096509"/>
              <a:gd name="connsiteY110" fmla="*/ 23786 h 6096968"/>
              <a:gd name="connsiteX111" fmla="*/ 2959244 w 6096509"/>
              <a:gd name="connsiteY111" fmla="*/ 445045 h 6096968"/>
              <a:gd name="connsiteX112" fmla="*/ 3047890 w 6096509"/>
              <a:gd name="connsiteY112" fmla="*/ 801153 h 6096968"/>
              <a:gd name="connsiteX113" fmla="*/ 3049033 w 6096509"/>
              <a:gd name="connsiteY113" fmla="*/ 1194345 h 6096968"/>
              <a:gd name="connsiteX114" fmla="*/ 3147330 w 6096509"/>
              <a:gd name="connsiteY114" fmla="*/ 1382813 h 6096968"/>
              <a:gd name="connsiteX115" fmla="*/ 2988708 w 6096509"/>
              <a:gd name="connsiteY115" fmla="*/ 1691931 h 6096968"/>
              <a:gd name="connsiteX116" fmla="*/ 2838086 w 6096509"/>
              <a:gd name="connsiteY116" fmla="*/ 1729269 h 6096968"/>
              <a:gd name="connsiteX117" fmla="*/ 2642506 w 6096509"/>
              <a:gd name="connsiteY117" fmla="*/ 2123096 h 6096968"/>
              <a:gd name="connsiteX118" fmla="*/ 2642252 w 6096509"/>
              <a:gd name="connsiteY118" fmla="*/ 2539910 h 6096968"/>
              <a:gd name="connsiteX119" fmla="*/ 3170317 w 6096509"/>
              <a:gd name="connsiteY119" fmla="*/ 2709582 h 6096968"/>
              <a:gd name="connsiteX120" fmla="*/ 3459623 w 6096509"/>
              <a:gd name="connsiteY120" fmla="*/ 3048291 h 6096968"/>
              <a:gd name="connsiteX121" fmla="*/ 3756169 w 6096509"/>
              <a:gd name="connsiteY121" fmla="*/ 3064801 h 6096968"/>
              <a:gd name="connsiteX122" fmla="*/ 3962798 w 6096509"/>
              <a:gd name="connsiteY122" fmla="*/ 3353218 h 6096968"/>
              <a:gd name="connsiteX123" fmla="*/ 3963179 w 6096509"/>
              <a:gd name="connsiteY123" fmla="*/ 5270410 h 6096968"/>
              <a:gd name="connsiteX124" fmla="*/ 3907172 w 6096509"/>
              <a:gd name="connsiteY124" fmla="*/ 5486818 h 6096968"/>
              <a:gd name="connsiteX125" fmla="*/ 4270265 w 6096509"/>
              <a:gd name="connsiteY125" fmla="*/ 5486945 h 6096968"/>
              <a:gd name="connsiteX126" fmla="*/ 4187588 w 6096509"/>
              <a:gd name="connsiteY126" fmla="*/ 5323369 h 6096968"/>
              <a:gd name="connsiteX127" fmla="*/ 4166633 w 6096509"/>
              <a:gd name="connsiteY127" fmla="*/ 5055526 h 6096968"/>
              <a:gd name="connsiteX128" fmla="*/ 4167267 w 6096509"/>
              <a:gd name="connsiteY128" fmla="*/ 4571275 h 6096968"/>
              <a:gd name="connsiteX129" fmla="*/ 4267344 w 6096509"/>
              <a:gd name="connsiteY129" fmla="*/ 4471326 h 6096968"/>
              <a:gd name="connsiteX130" fmla="*/ 5272040 w 6096509"/>
              <a:gd name="connsiteY130" fmla="*/ 4470691 h 6096968"/>
              <a:gd name="connsiteX131" fmla="*/ 5382024 w 6096509"/>
              <a:gd name="connsiteY131" fmla="*/ 4548161 h 6096968"/>
              <a:gd name="connsiteX132" fmla="*/ 5385324 w 6096509"/>
              <a:gd name="connsiteY132" fmla="*/ 4674018 h 6096968"/>
              <a:gd name="connsiteX133" fmla="*/ 5691904 w 6096509"/>
              <a:gd name="connsiteY133" fmla="*/ 4674526 h 6096968"/>
              <a:gd name="connsiteX134" fmla="*/ 5791216 w 6096509"/>
              <a:gd name="connsiteY134" fmla="*/ 4774602 h 6096968"/>
              <a:gd name="connsiteX135" fmla="*/ 5787026 w 6096509"/>
              <a:gd name="connsiteY135" fmla="*/ 5030634 h 6096968"/>
              <a:gd name="connsiteX136" fmla="*/ 5557156 w 6096509"/>
              <a:gd name="connsiteY136" fmla="*/ 5274982 h 6096968"/>
              <a:gd name="connsiteX137" fmla="*/ 5375672 w 6096509"/>
              <a:gd name="connsiteY137" fmla="*/ 5283618 h 6096968"/>
              <a:gd name="connsiteX138" fmla="*/ 5281566 w 6096509"/>
              <a:gd name="connsiteY138" fmla="*/ 5486818 h 6096968"/>
              <a:gd name="connsiteX139" fmla="*/ 5995940 w 6096509"/>
              <a:gd name="connsiteY139" fmla="*/ 5487453 h 6096968"/>
              <a:gd name="connsiteX140" fmla="*/ 6095508 w 6096509"/>
              <a:gd name="connsiteY140" fmla="*/ 5586894 h 6096968"/>
              <a:gd name="connsiteX141" fmla="*/ 6095508 w 6096509"/>
              <a:gd name="connsiteY141" fmla="*/ 5996596 h 6096968"/>
              <a:gd name="connsiteX142" fmla="*/ 5983240 w 6096509"/>
              <a:gd name="connsiteY142" fmla="*/ 6096418 h 6096968"/>
              <a:gd name="connsiteX143" fmla="*/ 114443 w 6096509"/>
              <a:gd name="connsiteY143" fmla="*/ 6096418 h 6096968"/>
              <a:gd name="connsiteX144" fmla="*/ 906 w 6096509"/>
              <a:gd name="connsiteY144" fmla="*/ 5995453 h 6096968"/>
              <a:gd name="connsiteX145" fmla="*/ 906 w 6096509"/>
              <a:gd name="connsiteY145" fmla="*/ 5587783 h 6096968"/>
              <a:gd name="connsiteX146" fmla="*/ 100601 w 6096509"/>
              <a:gd name="connsiteY146" fmla="*/ 5487453 h 6096968"/>
              <a:gd name="connsiteX147" fmla="*/ 361332 w 6096509"/>
              <a:gd name="connsiteY147" fmla="*/ 5486818 h 6096968"/>
              <a:gd name="connsiteX148" fmla="*/ 305578 w 6096509"/>
              <a:gd name="connsiteY148" fmla="*/ 5283745 h 6096968"/>
              <a:gd name="connsiteX149" fmla="*/ 305960 w 6096509"/>
              <a:gd name="connsiteY149" fmla="*/ 4673383 h 6096968"/>
              <a:gd name="connsiteX150" fmla="*/ 407687 w 6096509"/>
              <a:gd name="connsiteY150" fmla="*/ 4571148 h 6096968"/>
              <a:gd name="connsiteX151" fmla="*/ 508017 w 6096509"/>
              <a:gd name="connsiteY151" fmla="*/ 4673383 h 6096968"/>
              <a:gd name="connsiteX152" fmla="*/ 508652 w 6096509"/>
              <a:gd name="connsiteY152" fmla="*/ 5080418 h 6096968"/>
              <a:gd name="connsiteX153" fmla="*/ 3759852 w 6096509"/>
              <a:gd name="connsiteY153" fmla="*/ 5080418 h 6096968"/>
              <a:gd name="connsiteX154" fmla="*/ 3759852 w 6096509"/>
              <a:gd name="connsiteY154" fmla="*/ 3364902 h 6096968"/>
              <a:gd name="connsiteX155" fmla="*/ 3692034 w 6096509"/>
              <a:gd name="connsiteY155" fmla="*/ 3257079 h 6096968"/>
              <a:gd name="connsiteX156" fmla="*/ 3556652 w 6096509"/>
              <a:gd name="connsiteY156" fmla="*/ 3251618 h 6096968"/>
              <a:gd name="connsiteX157" fmla="*/ 674133 w 6096509"/>
              <a:gd name="connsiteY157" fmla="*/ 3251364 h 6096968"/>
              <a:gd name="connsiteX158" fmla="*/ 552467 w 6096509"/>
              <a:gd name="connsiteY158" fmla="*/ 3268636 h 6096968"/>
              <a:gd name="connsiteX159" fmla="*/ 509287 w 6096509"/>
              <a:gd name="connsiteY159" fmla="*/ 3351821 h 6096968"/>
              <a:gd name="connsiteX160" fmla="*/ 507255 w 6096509"/>
              <a:gd name="connsiteY160" fmla="*/ 3772953 h 6096968"/>
              <a:gd name="connsiteX161" fmla="*/ 340757 w 6096509"/>
              <a:gd name="connsiteY161" fmla="*/ 3839755 h 6096968"/>
              <a:gd name="connsiteX162" fmla="*/ 305198 w 6096509"/>
              <a:gd name="connsiteY162" fmla="*/ 3733710 h 6096968"/>
              <a:gd name="connsiteX163" fmla="*/ 305706 w 6096509"/>
              <a:gd name="connsiteY163" fmla="*/ 3352202 h 6096968"/>
              <a:gd name="connsiteX164" fmla="*/ 492903 w 6096509"/>
              <a:gd name="connsiteY164" fmla="*/ 3072294 h 6096968"/>
              <a:gd name="connsiteX165" fmla="*/ 809007 w 6096509"/>
              <a:gd name="connsiteY165" fmla="*/ 3048291 h 6096968"/>
              <a:gd name="connsiteX166" fmla="*/ 1216169 w 6096509"/>
              <a:gd name="connsiteY166" fmla="*/ 2638081 h 6096968"/>
              <a:gd name="connsiteX167" fmla="*/ 1626252 w 6096509"/>
              <a:gd name="connsiteY167" fmla="*/ 2539910 h 6096968"/>
              <a:gd name="connsiteX168" fmla="*/ 1626252 w 6096509"/>
              <a:gd name="connsiteY168" fmla="*/ 2122970 h 6096968"/>
              <a:gd name="connsiteX169" fmla="*/ 1429783 w 6096509"/>
              <a:gd name="connsiteY169" fmla="*/ 1728762 h 6096968"/>
              <a:gd name="connsiteX170" fmla="*/ 1148732 w 6096509"/>
              <a:gd name="connsiteY170" fmla="*/ 1558327 h 6096968"/>
              <a:gd name="connsiteX171" fmla="*/ 1219471 w 6096509"/>
              <a:gd name="connsiteY171" fmla="*/ 1193964 h 6096968"/>
              <a:gd name="connsiteX172" fmla="*/ 1220487 w 6096509"/>
              <a:gd name="connsiteY172" fmla="*/ 787056 h 6096968"/>
              <a:gd name="connsiteX173" fmla="*/ 1440578 w 6096509"/>
              <a:gd name="connsiteY173" fmla="*/ 257847 h 6096968"/>
              <a:gd name="connsiteX174" fmla="*/ 2032017 w 6096509"/>
              <a:gd name="connsiteY174" fmla="*/ 545 h 6096968"/>
              <a:gd name="connsiteX175" fmla="*/ 2231836 w 6096509"/>
              <a:gd name="connsiteY175" fmla="*/ 403 h 609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096509" h="6096968">
                <a:moveTo>
                  <a:pt x="203725" y="5690018"/>
                </a:moveTo>
                <a:cubicBezTo>
                  <a:pt x="203597" y="5757709"/>
                  <a:pt x="203597" y="5825400"/>
                  <a:pt x="203725" y="5893218"/>
                </a:cubicBezTo>
                <a:cubicBezTo>
                  <a:pt x="2100089" y="5893218"/>
                  <a:pt x="3996580" y="5893218"/>
                  <a:pt x="5893072" y="5893218"/>
                </a:cubicBezTo>
                <a:cubicBezTo>
                  <a:pt x="5893072" y="5825400"/>
                  <a:pt x="5893072" y="5757709"/>
                  <a:pt x="5893072" y="5690018"/>
                </a:cubicBezTo>
                <a:cubicBezTo>
                  <a:pt x="3996580" y="5690018"/>
                  <a:pt x="2100089" y="5690018"/>
                  <a:pt x="203725" y="5690018"/>
                </a:cubicBezTo>
                <a:close/>
                <a:moveTo>
                  <a:pt x="506620" y="5283872"/>
                </a:moveTo>
                <a:cubicBezTo>
                  <a:pt x="508017" y="5391949"/>
                  <a:pt x="600473" y="5490374"/>
                  <a:pt x="710836" y="5486437"/>
                </a:cubicBezTo>
                <a:cubicBezTo>
                  <a:pt x="1655081" y="5487326"/>
                  <a:pt x="2599453" y="5486437"/>
                  <a:pt x="3543698" y="5486945"/>
                </a:cubicBezTo>
                <a:cubicBezTo>
                  <a:pt x="3613674" y="5490247"/>
                  <a:pt x="3685430" y="5458751"/>
                  <a:pt x="3724546" y="5399569"/>
                </a:cubicBezTo>
                <a:cubicBezTo>
                  <a:pt x="3749184" y="5366041"/>
                  <a:pt x="3756296" y="5324131"/>
                  <a:pt x="3761884" y="5283872"/>
                </a:cubicBezTo>
                <a:cubicBezTo>
                  <a:pt x="2676796" y="5283491"/>
                  <a:pt x="1591708" y="5283491"/>
                  <a:pt x="506620" y="5283872"/>
                </a:cubicBezTo>
                <a:close/>
                <a:moveTo>
                  <a:pt x="5385452" y="4877218"/>
                </a:moveTo>
                <a:cubicBezTo>
                  <a:pt x="5385452" y="4944909"/>
                  <a:pt x="5385452" y="5012600"/>
                  <a:pt x="5385452" y="5080291"/>
                </a:cubicBezTo>
                <a:cubicBezTo>
                  <a:pt x="5443492" y="5076481"/>
                  <a:pt x="5514356" y="5095912"/>
                  <a:pt x="5560458" y="5050319"/>
                </a:cubicBezTo>
                <a:cubicBezTo>
                  <a:pt x="5604020" y="5003710"/>
                  <a:pt x="5584588" y="4934495"/>
                  <a:pt x="5588524" y="4877218"/>
                </a:cubicBezTo>
                <a:cubicBezTo>
                  <a:pt x="5520834" y="4877218"/>
                  <a:pt x="5453144" y="4877218"/>
                  <a:pt x="5385452" y="4877218"/>
                </a:cubicBezTo>
                <a:close/>
                <a:moveTo>
                  <a:pt x="4369071" y="4674018"/>
                </a:moveTo>
                <a:cubicBezTo>
                  <a:pt x="4369579" y="4847754"/>
                  <a:pt x="4367928" y="5021490"/>
                  <a:pt x="4369833" y="5195099"/>
                </a:cubicBezTo>
                <a:cubicBezTo>
                  <a:pt x="4371865" y="5311685"/>
                  <a:pt x="4448954" y="5422048"/>
                  <a:pt x="4557666" y="5464212"/>
                </a:cubicBezTo>
                <a:cubicBezTo>
                  <a:pt x="4626754" y="5493676"/>
                  <a:pt x="4703462" y="5485929"/>
                  <a:pt x="4776741" y="5486818"/>
                </a:cubicBezTo>
                <a:cubicBezTo>
                  <a:pt x="4852306" y="5486183"/>
                  <a:pt x="4932062" y="5493803"/>
                  <a:pt x="5002547" y="5460529"/>
                </a:cubicBezTo>
                <a:cubicBezTo>
                  <a:pt x="5111260" y="5414682"/>
                  <a:pt x="5183648" y="5299620"/>
                  <a:pt x="5181872" y="5182145"/>
                </a:cubicBezTo>
                <a:cubicBezTo>
                  <a:pt x="5182506" y="5012854"/>
                  <a:pt x="5181744" y="4843436"/>
                  <a:pt x="5182124" y="4674018"/>
                </a:cubicBezTo>
                <a:cubicBezTo>
                  <a:pt x="4911107" y="4674018"/>
                  <a:pt x="4640089" y="4674018"/>
                  <a:pt x="4369071" y="4674018"/>
                </a:cubicBezTo>
                <a:close/>
                <a:moveTo>
                  <a:pt x="2125631" y="4064557"/>
                </a:moveTo>
                <a:cubicBezTo>
                  <a:pt x="2116941" y="4065306"/>
                  <a:pt x="2108232" y="4067322"/>
                  <a:pt x="2099707" y="4070767"/>
                </a:cubicBezTo>
                <a:cubicBezTo>
                  <a:pt x="2024015" y="4093373"/>
                  <a:pt x="2009537" y="4207927"/>
                  <a:pt x="2075704" y="4250091"/>
                </a:cubicBezTo>
                <a:cubicBezTo>
                  <a:pt x="2134124" y="4293398"/>
                  <a:pt x="2229374" y="4253520"/>
                  <a:pt x="2234962" y="4179733"/>
                </a:cubicBezTo>
                <a:cubicBezTo>
                  <a:pt x="2246297" y="4116170"/>
                  <a:pt x="2186456" y="4059315"/>
                  <a:pt x="2125631" y="4064557"/>
                </a:cubicBezTo>
                <a:close/>
                <a:moveTo>
                  <a:pt x="416898" y="4063324"/>
                </a:moveTo>
                <a:cubicBezTo>
                  <a:pt x="462106" y="4068545"/>
                  <a:pt x="503920" y="4104930"/>
                  <a:pt x="506873" y="4152174"/>
                </a:cubicBezTo>
                <a:cubicBezTo>
                  <a:pt x="509286" y="4203863"/>
                  <a:pt x="513731" y="4257330"/>
                  <a:pt x="501666" y="4308130"/>
                </a:cubicBezTo>
                <a:cubicBezTo>
                  <a:pt x="474742" y="4388267"/>
                  <a:pt x="345710" y="4390807"/>
                  <a:pt x="314087" y="4313083"/>
                </a:cubicBezTo>
                <a:cubicBezTo>
                  <a:pt x="299736" y="4265331"/>
                  <a:pt x="305578" y="4214277"/>
                  <a:pt x="306086" y="4165128"/>
                </a:cubicBezTo>
                <a:cubicBezTo>
                  <a:pt x="304943" y="4123345"/>
                  <a:pt x="332375" y="4083086"/>
                  <a:pt x="371872" y="4069243"/>
                </a:cubicBezTo>
                <a:cubicBezTo>
                  <a:pt x="386382" y="4063306"/>
                  <a:pt x="401828" y="4061583"/>
                  <a:pt x="416898" y="4063324"/>
                </a:cubicBezTo>
                <a:close/>
                <a:moveTo>
                  <a:pt x="2134011" y="3861640"/>
                </a:moveTo>
                <a:cubicBezTo>
                  <a:pt x="2205204" y="3861860"/>
                  <a:pt x="2276237" y="3887316"/>
                  <a:pt x="2330339" y="3933988"/>
                </a:cubicBezTo>
                <a:cubicBezTo>
                  <a:pt x="2411746" y="4001806"/>
                  <a:pt x="2454164" y="4113693"/>
                  <a:pt x="2434733" y="4218341"/>
                </a:cubicBezTo>
                <a:cubicBezTo>
                  <a:pt x="2414159" y="4342166"/>
                  <a:pt x="2310019" y="4446433"/>
                  <a:pt x="2185940" y="4466499"/>
                </a:cubicBezTo>
                <a:cubicBezTo>
                  <a:pt x="2071640" y="4487962"/>
                  <a:pt x="1949212" y="4435130"/>
                  <a:pt x="1884061" y="4339372"/>
                </a:cubicBezTo>
                <a:cubicBezTo>
                  <a:pt x="1828816" y="4261267"/>
                  <a:pt x="1814592" y="4156111"/>
                  <a:pt x="1846977" y="4066068"/>
                </a:cubicBezTo>
                <a:cubicBezTo>
                  <a:pt x="1880124" y="3969929"/>
                  <a:pt x="1964452" y="3893602"/>
                  <a:pt x="2063385" y="3869980"/>
                </a:cubicBezTo>
                <a:cubicBezTo>
                  <a:pt x="2086531" y="3864297"/>
                  <a:pt x="2110280" y="3861566"/>
                  <a:pt x="2134011" y="3861640"/>
                </a:cubicBezTo>
                <a:close/>
                <a:moveTo>
                  <a:pt x="4586303" y="3657511"/>
                </a:moveTo>
                <a:cubicBezTo>
                  <a:pt x="4633945" y="3664899"/>
                  <a:pt x="4675998" y="3707452"/>
                  <a:pt x="4673617" y="3758220"/>
                </a:cubicBezTo>
                <a:cubicBezTo>
                  <a:pt x="4674252" y="3898808"/>
                  <a:pt x="4675903" y="4039651"/>
                  <a:pt x="4672728" y="4180241"/>
                </a:cubicBezTo>
                <a:cubicBezTo>
                  <a:pt x="4671839" y="4241455"/>
                  <a:pt x="4604148" y="4282095"/>
                  <a:pt x="4547760" y="4266727"/>
                </a:cubicBezTo>
                <a:cubicBezTo>
                  <a:pt x="4501913" y="4258345"/>
                  <a:pt x="4468639" y="4213895"/>
                  <a:pt x="4471560" y="4167668"/>
                </a:cubicBezTo>
                <a:cubicBezTo>
                  <a:pt x="4470671" y="4031143"/>
                  <a:pt x="4470417" y="3894490"/>
                  <a:pt x="4471687" y="3757965"/>
                </a:cubicBezTo>
                <a:cubicBezTo>
                  <a:pt x="4470671" y="3716182"/>
                  <a:pt x="4498738" y="3676432"/>
                  <a:pt x="4538235" y="3662843"/>
                </a:cubicBezTo>
                <a:cubicBezTo>
                  <a:pt x="4553919" y="3656493"/>
                  <a:pt x="4570422" y="3655048"/>
                  <a:pt x="4586303" y="3657511"/>
                </a:cubicBezTo>
                <a:close/>
                <a:moveTo>
                  <a:pt x="4977240" y="3656819"/>
                </a:moveTo>
                <a:cubicBezTo>
                  <a:pt x="5010834" y="3656438"/>
                  <a:pt x="5044552" y="3672844"/>
                  <a:pt x="5063126" y="3701324"/>
                </a:cubicBezTo>
                <a:cubicBezTo>
                  <a:pt x="5083319" y="3729137"/>
                  <a:pt x="5080271" y="3765205"/>
                  <a:pt x="5081160" y="3797717"/>
                </a:cubicBezTo>
                <a:cubicBezTo>
                  <a:pt x="5080525" y="3911890"/>
                  <a:pt x="5080779" y="4026190"/>
                  <a:pt x="5081160" y="4140490"/>
                </a:cubicBezTo>
                <a:cubicBezTo>
                  <a:pt x="5080271" y="4171986"/>
                  <a:pt x="5081541" y="4207546"/>
                  <a:pt x="5059570" y="4232946"/>
                </a:cubicBezTo>
                <a:cubicBezTo>
                  <a:pt x="5020962" y="4281714"/>
                  <a:pt x="4937015" y="4281587"/>
                  <a:pt x="4898534" y="4232692"/>
                </a:cubicBezTo>
                <a:cubicBezTo>
                  <a:pt x="4874150" y="4203736"/>
                  <a:pt x="4878341" y="4163350"/>
                  <a:pt x="4877198" y="4128044"/>
                </a:cubicBezTo>
                <a:cubicBezTo>
                  <a:pt x="4878722" y="4004854"/>
                  <a:pt x="4876309" y="3881664"/>
                  <a:pt x="4878214" y="3758474"/>
                </a:cubicBezTo>
                <a:cubicBezTo>
                  <a:pt x="4877198" y="3716691"/>
                  <a:pt x="4905011" y="3676813"/>
                  <a:pt x="4944254" y="3662970"/>
                </a:cubicBezTo>
                <a:cubicBezTo>
                  <a:pt x="4954859" y="3658938"/>
                  <a:pt x="4966042" y="3656946"/>
                  <a:pt x="4977240" y="3656819"/>
                </a:cubicBezTo>
                <a:close/>
                <a:moveTo>
                  <a:pt x="1689498" y="2743745"/>
                </a:moveTo>
                <a:cubicBezTo>
                  <a:pt x="1621934" y="2742729"/>
                  <a:pt x="1553734" y="2743110"/>
                  <a:pt x="1487187" y="2757207"/>
                </a:cubicBezTo>
                <a:cubicBezTo>
                  <a:pt x="1308625" y="2791243"/>
                  <a:pt x="1147589" y="2899574"/>
                  <a:pt x="1043576" y="3048037"/>
                </a:cubicBezTo>
                <a:cubicBezTo>
                  <a:pt x="1770650" y="3048672"/>
                  <a:pt x="2497853" y="3048672"/>
                  <a:pt x="3225055" y="3048037"/>
                </a:cubicBezTo>
                <a:cubicBezTo>
                  <a:pt x="3177557" y="2982505"/>
                  <a:pt x="3121169" y="2923196"/>
                  <a:pt x="3055129" y="2876206"/>
                </a:cubicBezTo>
                <a:cubicBezTo>
                  <a:pt x="2918985" y="2775749"/>
                  <a:pt x="2746519" y="2734094"/>
                  <a:pt x="2578879" y="2743745"/>
                </a:cubicBezTo>
                <a:cubicBezTo>
                  <a:pt x="2546494" y="2791243"/>
                  <a:pt x="2506616" y="2834169"/>
                  <a:pt x="2457086" y="2864141"/>
                </a:cubicBezTo>
                <a:cubicBezTo>
                  <a:pt x="2331229" y="2942627"/>
                  <a:pt x="2175781" y="2956978"/>
                  <a:pt x="2031255" y="2939833"/>
                </a:cubicBezTo>
                <a:cubicBezTo>
                  <a:pt x="1897778" y="2923577"/>
                  <a:pt x="1763158" y="2860458"/>
                  <a:pt x="1689498" y="2743745"/>
                </a:cubicBezTo>
                <a:close/>
                <a:moveTo>
                  <a:pt x="1829452" y="2268130"/>
                </a:moveTo>
                <a:cubicBezTo>
                  <a:pt x="1829959" y="2354617"/>
                  <a:pt x="1828690" y="2441231"/>
                  <a:pt x="1829578" y="2527845"/>
                </a:cubicBezTo>
                <a:cubicBezTo>
                  <a:pt x="1829071" y="2578010"/>
                  <a:pt x="1850534" y="2627159"/>
                  <a:pt x="1885840" y="2662592"/>
                </a:cubicBezTo>
                <a:cubicBezTo>
                  <a:pt x="1940958" y="2717583"/>
                  <a:pt x="2020587" y="2737395"/>
                  <a:pt x="2096152" y="2741967"/>
                </a:cubicBezTo>
                <a:cubicBezTo>
                  <a:pt x="2178956" y="2746158"/>
                  <a:pt x="2267094" y="2739173"/>
                  <a:pt x="2339865" y="2695866"/>
                </a:cubicBezTo>
                <a:cubicBezTo>
                  <a:pt x="2398539" y="2661703"/>
                  <a:pt x="2439560" y="2596933"/>
                  <a:pt x="2438925" y="2528226"/>
                </a:cubicBezTo>
                <a:cubicBezTo>
                  <a:pt x="2439814" y="2441612"/>
                  <a:pt x="2438544" y="2354871"/>
                  <a:pt x="2439052" y="2268130"/>
                </a:cubicBezTo>
                <a:cubicBezTo>
                  <a:pt x="2248806" y="2359062"/>
                  <a:pt x="2019698" y="2359189"/>
                  <a:pt x="1829452" y="2268130"/>
                </a:cubicBezTo>
                <a:close/>
                <a:moveTo>
                  <a:pt x="2846468" y="1318043"/>
                </a:moveTo>
                <a:cubicBezTo>
                  <a:pt x="2845325" y="1387893"/>
                  <a:pt x="2845071" y="1457744"/>
                  <a:pt x="2846087" y="1527594"/>
                </a:cubicBezTo>
                <a:cubicBezTo>
                  <a:pt x="2898792" y="1520228"/>
                  <a:pt x="2949211" y="1479714"/>
                  <a:pt x="2946671" y="1422564"/>
                </a:cubicBezTo>
                <a:cubicBezTo>
                  <a:pt x="2949084" y="1365669"/>
                  <a:pt x="2898919" y="1325409"/>
                  <a:pt x="2846468" y="1318043"/>
                </a:cubicBezTo>
                <a:close/>
                <a:moveTo>
                  <a:pt x="1421909" y="1318043"/>
                </a:moveTo>
                <a:cubicBezTo>
                  <a:pt x="1369712" y="1325536"/>
                  <a:pt x="1319420" y="1365795"/>
                  <a:pt x="1321706" y="1422437"/>
                </a:cubicBezTo>
                <a:cubicBezTo>
                  <a:pt x="1319420" y="1479460"/>
                  <a:pt x="1369839" y="1519974"/>
                  <a:pt x="1422290" y="1527594"/>
                </a:cubicBezTo>
                <a:cubicBezTo>
                  <a:pt x="1423306" y="1457744"/>
                  <a:pt x="1423052" y="1387893"/>
                  <a:pt x="1421909" y="1318043"/>
                </a:cubicBezTo>
                <a:close/>
                <a:moveTo>
                  <a:pt x="2433972" y="1053121"/>
                </a:moveTo>
                <a:cubicBezTo>
                  <a:pt x="2288176" y="1164881"/>
                  <a:pt x="2123965" y="1257464"/>
                  <a:pt x="1942990" y="1296708"/>
                </a:cubicBezTo>
                <a:cubicBezTo>
                  <a:pt x="1839484" y="1321854"/>
                  <a:pt x="1732170" y="1322489"/>
                  <a:pt x="1626252" y="1321218"/>
                </a:cubicBezTo>
                <a:cubicBezTo>
                  <a:pt x="1627141" y="1431327"/>
                  <a:pt x="1624600" y="1541436"/>
                  <a:pt x="1627395" y="1651546"/>
                </a:cubicBezTo>
                <a:cubicBezTo>
                  <a:pt x="1633491" y="1828202"/>
                  <a:pt x="1740678" y="1996605"/>
                  <a:pt x="1898412" y="2076487"/>
                </a:cubicBezTo>
                <a:cubicBezTo>
                  <a:pt x="2081293" y="2173261"/>
                  <a:pt x="2322339" y="2144686"/>
                  <a:pt x="2474993" y="2003971"/>
                </a:cubicBezTo>
                <a:cubicBezTo>
                  <a:pt x="2577990" y="1912022"/>
                  <a:pt x="2639331" y="1776259"/>
                  <a:pt x="2641617" y="1638337"/>
                </a:cubicBezTo>
                <a:cubicBezTo>
                  <a:pt x="2643268" y="1512608"/>
                  <a:pt x="2641744" y="1387004"/>
                  <a:pt x="2642252" y="1261274"/>
                </a:cubicBezTo>
                <a:cubicBezTo>
                  <a:pt x="2572783" y="1191933"/>
                  <a:pt x="2503187" y="1122717"/>
                  <a:pt x="2433972" y="1053121"/>
                </a:cubicBezTo>
                <a:close/>
                <a:moveTo>
                  <a:pt x="2039224" y="203634"/>
                </a:moveTo>
                <a:cubicBezTo>
                  <a:pt x="1973851" y="205428"/>
                  <a:pt x="1909018" y="212127"/>
                  <a:pt x="1846216" y="232828"/>
                </a:cubicBezTo>
                <a:cubicBezTo>
                  <a:pt x="1640856" y="295312"/>
                  <a:pt x="1477916" y="475906"/>
                  <a:pt x="1436387" y="686472"/>
                </a:cubicBezTo>
                <a:cubicBezTo>
                  <a:pt x="1411495" y="828839"/>
                  <a:pt x="1427750" y="974254"/>
                  <a:pt x="1423052" y="1118018"/>
                </a:cubicBezTo>
                <a:cubicBezTo>
                  <a:pt x="1529097" y="1117510"/>
                  <a:pt x="1635142" y="1119034"/>
                  <a:pt x="1741059" y="1117257"/>
                </a:cubicBezTo>
                <a:cubicBezTo>
                  <a:pt x="1979058" y="1111160"/>
                  <a:pt x="2199784" y="992161"/>
                  <a:pt x="2374663" y="837221"/>
                </a:cubicBezTo>
                <a:cubicBezTo>
                  <a:pt x="2412509" y="802931"/>
                  <a:pt x="2475120" y="806487"/>
                  <a:pt x="2510299" y="842936"/>
                </a:cubicBezTo>
                <a:cubicBezTo>
                  <a:pt x="2603136" y="933614"/>
                  <a:pt x="2693941" y="1026451"/>
                  <a:pt x="2786016" y="1118018"/>
                </a:cubicBezTo>
                <a:cubicBezTo>
                  <a:pt x="2805701" y="1118018"/>
                  <a:pt x="2825386" y="1118018"/>
                  <a:pt x="2845071" y="1118018"/>
                </a:cubicBezTo>
                <a:cubicBezTo>
                  <a:pt x="2844563" y="1012100"/>
                  <a:pt x="2846087" y="906309"/>
                  <a:pt x="2844436" y="800518"/>
                </a:cubicBezTo>
                <a:cubicBezTo>
                  <a:pt x="2841896" y="656881"/>
                  <a:pt x="2787667" y="514641"/>
                  <a:pt x="2691782" y="407326"/>
                </a:cubicBezTo>
                <a:cubicBezTo>
                  <a:pt x="2578371" y="277659"/>
                  <a:pt x="2407429" y="202856"/>
                  <a:pt x="2235471" y="203872"/>
                </a:cubicBezTo>
                <a:cubicBezTo>
                  <a:pt x="2170511" y="204952"/>
                  <a:pt x="2104598" y="201840"/>
                  <a:pt x="2039224" y="203634"/>
                </a:cubicBezTo>
                <a:close/>
                <a:moveTo>
                  <a:pt x="2231836" y="403"/>
                </a:moveTo>
                <a:cubicBezTo>
                  <a:pt x="2298431" y="1752"/>
                  <a:pt x="2364694" y="7022"/>
                  <a:pt x="2429654" y="23786"/>
                </a:cubicBezTo>
                <a:cubicBezTo>
                  <a:pt x="2656349" y="78269"/>
                  <a:pt x="2854342" y="237146"/>
                  <a:pt x="2959244" y="445045"/>
                </a:cubicBezTo>
                <a:cubicBezTo>
                  <a:pt x="3016140" y="554646"/>
                  <a:pt x="3046112" y="677709"/>
                  <a:pt x="3047890" y="801153"/>
                </a:cubicBezTo>
                <a:cubicBezTo>
                  <a:pt x="3049160" y="932217"/>
                  <a:pt x="3047636" y="1063281"/>
                  <a:pt x="3049033" y="1194345"/>
                </a:cubicBezTo>
                <a:cubicBezTo>
                  <a:pt x="3101738" y="1244003"/>
                  <a:pt x="3139203" y="1310297"/>
                  <a:pt x="3147330" y="1382813"/>
                </a:cubicBezTo>
                <a:cubicBezTo>
                  <a:pt x="3164984" y="1505496"/>
                  <a:pt x="3099579" y="1635543"/>
                  <a:pt x="2988708" y="1691931"/>
                </a:cubicBezTo>
                <a:cubicBezTo>
                  <a:pt x="2942734" y="1717585"/>
                  <a:pt x="2889775" y="1724824"/>
                  <a:pt x="2838086" y="1729269"/>
                </a:cubicBezTo>
                <a:cubicBezTo>
                  <a:pt x="2814972" y="1876335"/>
                  <a:pt x="2748551" y="2017686"/>
                  <a:pt x="2642506" y="2123096"/>
                </a:cubicBezTo>
                <a:cubicBezTo>
                  <a:pt x="2641998" y="2262034"/>
                  <a:pt x="2642379" y="2400972"/>
                  <a:pt x="2642252" y="2539910"/>
                </a:cubicBezTo>
                <a:cubicBezTo>
                  <a:pt x="2830212" y="2540799"/>
                  <a:pt x="3017791" y="2599092"/>
                  <a:pt x="3170317" y="2709582"/>
                </a:cubicBezTo>
                <a:cubicBezTo>
                  <a:pt x="3292873" y="2796323"/>
                  <a:pt x="3391805" y="2914433"/>
                  <a:pt x="3459623" y="3048291"/>
                </a:cubicBezTo>
                <a:cubicBezTo>
                  <a:pt x="3558176" y="3053752"/>
                  <a:pt x="3660411" y="3034829"/>
                  <a:pt x="3756169" y="3064801"/>
                </a:cubicBezTo>
                <a:cubicBezTo>
                  <a:pt x="3876692" y="3104806"/>
                  <a:pt x="3964448" y="3225964"/>
                  <a:pt x="3962798" y="3353218"/>
                </a:cubicBezTo>
                <a:cubicBezTo>
                  <a:pt x="3963433" y="3992282"/>
                  <a:pt x="3962671" y="4631346"/>
                  <a:pt x="3963179" y="5270410"/>
                </a:cubicBezTo>
                <a:cubicBezTo>
                  <a:pt x="3965211" y="5346356"/>
                  <a:pt x="3942478" y="5420270"/>
                  <a:pt x="3907172" y="5486818"/>
                </a:cubicBezTo>
                <a:cubicBezTo>
                  <a:pt x="4028203" y="5486818"/>
                  <a:pt x="4149234" y="5486691"/>
                  <a:pt x="4270265" y="5486945"/>
                </a:cubicBezTo>
                <a:cubicBezTo>
                  <a:pt x="4235340" y="5436526"/>
                  <a:pt x="4204479" y="5382551"/>
                  <a:pt x="4187588" y="5323369"/>
                </a:cubicBezTo>
                <a:cubicBezTo>
                  <a:pt x="4159902" y="5236882"/>
                  <a:pt x="4167648" y="5144934"/>
                  <a:pt x="4166633" y="5055526"/>
                </a:cubicBezTo>
                <a:cubicBezTo>
                  <a:pt x="4167267" y="4894109"/>
                  <a:pt x="4165617" y="4732565"/>
                  <a:pt x="4167267" y="4571275"/>
                </a:cubicBezTo>
                <a:cubicBezTo>
                  <a:pt x="4165744" y="4517554"/>
                  <a:pt x="4213623" y="4469421"/>
                  <a:pt x="4267344" y="4471326"/>
                </a:cubicBezTo>
                <a:cubicBezTo>
                  <a:pt x="4602116" y="4470056"/>
                  <a:pt x="4937142" y="4471199"/>
                  <a:pt x="5272040" y="4470691"/>
                </a:cubicBezTo>
                <a:cubicBezTo>
                  <a:pt x="5321064" y="4466119"/>
                  <a:pt x="5372116" y="4498631"/>
                  <a:pt x="5382024" y="4548161"/>
                </a:cubicBezTo>
                <a:cubicBezTo>
                  <a:pt x="5388372" y="4589690"/>
                  <a:pt x="5385072" y="4632108"/>
                  <a:pt x="5385324" y="4674018"/>
                </a:cubicBezTo>
                <a:cubicBezTo>
                  <a:pt x="5487560" y="4674653"/>
                  <a:pt x="5589668" y="4672875"/>
                  <a:pt x="5691904" y="4674526"/>
                </a:cubicBezTo>
                <a:cubicBezTo>
                  <a:pt x="5745370" y="4673002"/>
                  <a:pt x="5792614" y="4721262"/>
                  <a:pt x="5791216" y="4774602"/>
                </a:cubicBezTo>
                <a:cubicBezTo>
                  <a:pt x="5791090" y="4859819"/>
                  <a:pt x="5796296" y="4945671"/>
                  <a:pt x="5787026" y="5030634"/>
                </a:cubicBezTo>
                <a:cubicBezTo>
                  <a:pt x="5767976" y="5148236"/>
                  <a:pt x="5673108" y="5248312"/>
                  <a:pt x="5557156" y="5274982"/>
                </a:cubicBezTo>
                <a:cubicBezTo>
                  <a:pt x="5497592" y="5287936"/>
                  <a:pt x="5436124" y="5282729"/>
                  <a:pt x="5375672" y="5283618"/>
                </a:cubicBezTo>
                <a:cubicBezTo>
                  <a:pt x="5358400" y="5357024"/>
                  <a:pt x="5325636" y="5425731"/>
                  <a:pt x="5281566" y="5486818"/>
                </a:cubicBezTo>
                <a:cubicBezTo>
                  <a:pt x="5519692" y="5487199"/>
                  <a:pt x="5757816" y="5485929"/>
                  <a:pt x="5995940" y="5487453"/>
                </a:cubicBezTo>
                <a:cubicBezTo>
                  <a:pt x="6049280" y="5485929"/>
                  <a:pt x="6096780" y="5533554"/>
                  <a:pt x="6095508" y="5586894"/>
                </a:cubicBezTo>
                <a:cubicBezTo>
                  <a:pt x="6096780" y="5723419"/>
                  <a:pt x="6096906" y="5860071"/>
                  <a:pt x="6095508" y="5996596"/>
                </a:cubicBezTo>
                <a:cubicBezTo>
                  <a:pt x="6096780" y="6055270"/>
                  <a:pt x="6040518" y="6102133"/>
                  <a:pt x="5983240" y="6096418"/>
                </a:cubicBezTo>
                <a:cubicBezTo>
                  <a:pt x="4027060" y="6096545"/>
                  <a:pt x="2070752" y="6096418"/>
                  <a:pt x="114443" y="6096418"/>
                </a:cubicBezTo>
                <a:cubicBezTo>
                  <a:pt x="56404" y="6102641"/>
                  <a:pt x="-1381" y="6055270"/>
                  <a:pt x="906" y="5995453"/>
                </a:cubicBezTo>
                <a:cubicBezTo>
                  <a:pt x="-365" y="5859563"/>
                  <a:pt x="-237" y="5723673"/>
                  <a:pt x="906" y="5587783"/>
                </a:cubicBezTo>
                <a:cubicBezTo>
                  <a:pt x="-873" y="5534062"/>
                  <a:pt x="46879" y="5485929"/>
                  <a:pt x="100601" y="5487453"/>
                </a:cubicBezTo>
                <a:cubicBezTo>
                  <a:pt x="187468" y="5485421"/>
                  <a:pt x="274464" y="5487580"/>
                  <a:pt x="361332" y="5486818"/>
                </a:cubicBezTo>
                <a:cubicBezTo>
                  <a:pt x="328439" y="5424080"/>
                  <a:pt x="305071" y="5355246"/>
                  <a:pt x="305578" y="5283745"/>
                </a:cubicBezTo>
                <a:cubicBezTo>
                  <a:pt x="305706" y="5080291"/>
                  <a:pt x="304689" y="4876710"/>
                  <a:pt x="305960" y="4673383"/>
                </a:cubicBezTo>
                <a:cubicBezTo>
                  <a:pt x="303674" y="4618392"/>
                  <a:pt x="352823" y="4569116"/>
                  <a:pt x="407687" y="4571148"/>
                </a:cubicBezTo>
                <a:cubicBezTo>
                  <a:pt x="462043" y="4570005"/>
                  <a:pt x="510303" y="4618900"/>
                  <a:pt x="508017" y="4673383"/>
                </a:cubicBezTo>
                <a:cubicBezTo>
                  <a:pt x="509795" y="4809019"/>
                  <a:pt x="508017" y="4944782"/>
                  <a:pt x="508652" y="5080418"/>
                </a:cubicBezTo>
                <a:cubicBezTo>
                  <a:pt x="1592343" y="5080418"/>
                  <a:pt x="2676161" y="5080418"/>
                  <a:pt x="3759852" y="5080418"/>
                </a:cubicBezTo>
                <a:cubicBezTo>
                  <a:pt x="3759852" y="4508537"/>
                  <a:pt x="3759852" y="3936783"/>
                  <a:pt x="3759852" y="3364902"/>
                </a:cubicBezTo>
                <a:cubicBezTo>
                  <a:pt x="3763408" y="3319055"/>
                  <a:pt x="3737880" y="3270414"/>
                  <a:pt x="3692034" y="3257079"/>
                </a:cubicBezTo>
                <a:cubicBezTo>
                  <a:pt x="3647584" y="3247173"/>
                  <a:pt x="3601610" y="3252634"/>
                  <a:pt x="3556652" y="3251618"/>
                </a:cubicBezTo>
                <a:cubicBezTo>
                  <a:pt x="2595770" y="3251491"/>
                  <a:pt x="1634887" y="3251999"/>
                  <a:pt x="674133" y="3251364"/>
                </a:cubicBezTo>
                <a:cubicBezTo>
                  <a:pt x="633619" y="3253142"/>
                  <a:pt x="588154" y="3244760"/>
                  <a:pt x="552467" y="3268636"/>
                </a:cubicBezTo>
                <a:cubicBezTo>
                  <a:pt x="524654" y="3286416"/>
                  <a:pt x="509032" y="3319055"/>
                  <a:pt x="509287" y="3351821"/>
                </a:cubicBezTo>
                <a:cubicBezTo>
                  <a:pt x="506366" y="3492156"/>
                  <a:pt x="511446" y="3632618"/>
                  <a:pt x="507255" y="3772953"/>
                </a:cubicBezTo>
                <a:cubicBezTo>
                  <a:pt x="505857" y="3853217"/>
                  <a:pt x="397781" y="3889539"/>
                  <a:pt x="340757" y="3839755"/>
                </a:cubicBezTo>
                <a:cubicBezTo>
                  <a:pt x="307357" y="3815371"/>
                  <a:pt x="304435" y="3771429"/>
                  <a:pt x="305198" y="3733710"/>
                </a:cubicBezTo>
                <a:cubicBezTo>
                  <a:pt x="305960" y="3606456"/>
                  <a:pt x="304817" y="3479329"/>
                  <a:pt x="305706" y="3352202"/>
                </a:cubicBezTo>
                <a:cubicBezTo>
                  <a:pt x="304435" y="3232187"/>
                  <a:pt x="382541" y="3118014"/>
                  <a:pt x="492903" y="3072294"/>
                </a:cubicBezTo>
                <a:cubicBezTo>
                  <a:pt x="592980" y="3031146"/>
                  <a:pt x="703851" y="3054641"/>
                  <a:pt x="809007" y="3048291"/>
                </a:cubicBezTo>
                <a:cubicBezTo>
                  <a:pt x="896763" y="2873031"/>
                  <a:pt x="1040655" y="2725965"/>
                  <a:pt x="1216169" y="2638081"/>
                </a:cubicBezTo>
                <a:cubicBezTo>
                  <a:pt x="1342534" y="2573184"/>
                  <a:pt x="1484520" y="2541435"/>
                  <a:pt x="1626252" y="2539910"/>
                </a:cubicBezTo>
                <a:cubicBezTo>
                  <a:pt x="1626252" y="2400845"/>
                  <a:pt x="1626378" y="2261907"/>
                  <a:pt x="1626252" y="2122970"/>
                </a:cubicBezTo>
                <a:cubicBezTo>
                  <a:pt x="1522366" y="2015528"/>
                  <a:pt x="1452516" y="1876589"/>
                  <a:pt x="1429783" y="1728762"/>
                </a:cubicBezTo>
                <a:cubicBezTo>
                  <a:pt x="1314340" y="1728253"/>
                  <a:pt x="1198135" y="1665135"/>
                  <a:pt x="1148732" y="1558327"/>
                </a:cubicBezTo>
                <a:cubicBezTo>
                  <a:pt x="1088534" y="1437931"/>
                  <a:pt x="1121046" y="1284261"/>
                  <a:pt x="1219471" y="1193964"/>
                </a:cubicBezTo>
                <a:cubicBezTo>
                  <a:pt x="1220868" y="1058328"/>
                  <a:pt x="1218582" y="922692"/>
                  <a:pt x="1220487" y="787056"/>
                </a:cubicBezTo>
                <a:cubicBezTo>
                  <a:pt x="1225186" y="591349"/>
                  <a:pt x="1306085" y="399706"/>
                  <a:pt x="1440578" y="257847"/>
                </a:cubicBezTo>
                <a:cubicBezTo>
                  <a:pt x="1591327" y="95668"/>
                  <a:pt x="1810275" y="-852"/>
                  <a:pt x="2032017" y="545"/>
                </a:cubicBezTo>
                <a:cubicBezTo>
                  <a:pt x="2098311" y="1625"/>
                  <a:pt x="2165240" y="-947"/>
                  <a:pt x="2231836" y="403"/>
                </a:cubicBezTo>
                <a:close/>
              </a:path>
            </a:pathLst>
          </a:custGeom>
          <a:solidFill>
            <a:schemeClr val="bg1"/>
          </a:solidFill>
          <a:ln w="1268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5" name="Forme libre 174">
            <a:extLst>
              <a:ext uri="{FF2B5EF4-FFF2-40B4-BE49-F238E27FC236}">
                <a16:creationId xmlns:a16="http://schemas.microsoft.com/office/drawing/2014/main" id="{EB569446-32FB-E2D9-315B-C06D14D49800}"/>
              </a:ext>
            </a:extLst>
          </p:cNvPr>
          <p:cNvSpPr>
            <a:spLocks noChangeAspect="1"/>
          </p:cNvSpPr>
          <p:nvPr/>
        </p:nvSpPr>
        <p:spPr>
          <a:xfrm>
            <a:off x="8498047" y="5524577"/>
            <a:ext cx="398506" cy="248400"/>
          </a:xfrm>
          <a:custGeom>
            <a:avLst/>
            <a:gdLst>
              <a:gd name="connsiteX0" fmla="*/ 1037939 w 4876801"/>
              <a:gd name="connsiteY0" fmla="*/ 2818555 h 3047533"/>
              <a:gd name="connsiteX1" fmla="*/ 941546 w 4876801"/>
              <a:gd name="connsiteY1" fmla="*/ 2836367 h 3047533"/>
              <a:gd name="connsiteX2" fmla="*/ 911924 w 4876801"/>
              <a:gd name="connsiteY2" fmla="*/ 2894660 h 3047533"/>
              <a:gd name="connsiteX3" fmla="*/ 2287619 w 4876801"/>
              <a:gd name="connsiteY3" fmla="*/ 2894660 h 3047533"/>
              <a:gd name="connsiteX4" fmla="*/ 2258378 w 4876801"/>
              <a:gd name="connsiteY4" fmla="*/ 2837510 h 3047533"/>
              <a:gd name="connsiteX5" fmla="*/ 2162461 w 4876801"/>
              <a:gd name="connsiteY5" fmla="*/ 2819032 h 3047533"/>
              <a:gd name="connsiteX6" fmla="*/ 2162175 w 4876801"/>
              <a:gd name="connsiteY6" fmla="*/ 2818651 h 3047533"/>
              <a:gd name="connsiteX7" fmla="*/ 1037939 w 4876801"/>
              <a:gd name="connsiteY7" fmla="*/ 2818555 h 3047533"/>
              <a:gd name="connsiteX8" fmla="*/ 4102061 w 4876801"/>
              <a:gd name="connsiteY8" fmla="*/ 2514791 h 3047533"/>
              <a:gd name="connsiteX9" fmla="*/ 4410552 w 4876801"/>
              <a:gd name="connsiteY9" fmla="*/ 2514993 h 3047533"/>
              <a:gd name="connsiteX10" fmla="*/ 4494848 w 4876801"/>
              <a:gd name="connsiteY10" fmla="*/ 2599956 h 3047533"/>
              <a:gd name="connsiteX11" fmla="*/ 4410457 w 4876801"/>
              <a:gd name="connsiteY11" fmla="*/ 2667298 h 3047533"/>
              <a:gd name="connsiteX12" fmla="*/ 3808953 w 4876801"/>
              <a:gd name="connsiteY12" fmla="*/ 2666726 h 3047533"/>
              <a:gd name="connsiteX13" fmla="*/ 3800533 w 4876801"/>
              <a:gd name="connsiteY13" fmla="*/ 2666136 h 3047533"/>
              <a:gd name="connsiteX14" fmla="*/ 3734467 w 4876801"/>
              <a:gd name="connsiteY14" fmla="*/ 2581001 h 3047533"/>
              <a:gd name="connsiteX15" fmla="*/ 3793713 w 4876801"/>
              <a:gd name="connsiteY15" fmla="*/ 2517089 h 3047533"/>
              <a:gd name="connsiteX16" fmla="*/ 4102061 w 4876801"/>
              <a:gd name="connsiteY16" fmla="*/ 2514791 h 3047533"/>
              <a:gd name="connsiteX17" fmla="*/ 1278351 w 4876801"/>
              <a:gd name="connsiteY17" fmla="*/ 2514232 h 3047533"/>
              <a:gd name="connsiteX18" fmla="*/ 1240251 w 4876801"/>
              <a:gd name="connsiteY18" fmla="*/ 2666632 h 3047533"/>
              <a:gd name="connsiteX19" fmla="*/ 1959102 w 4876801"/>
              <a:gd name="connsiteY19" fmla="*/ 2666632 h 3047533"/>
              <a:gd name="connsiteX20" fmla="*/ 1921002 w 4876801"/>
              <a:gd name="connsiteY20" fmla="*/ 2514232 h 3047533"/>
              <a:gd name="connsiteX21" fmla="*/ 1278351 w 4876801"/>
              <a:gd name="connsiteY21" fmla="*/ 2514232 h 3047533"/>
              <a:gd name="connsiteX22" fmla="*/ 4101966 w 4876801"/>
              <a:gd name="connsiteY22" fmla="*/ 2286775 h 3047533"/>
              <a:gd name="connsiteX23" fmla="*/ 4410742 w 4876801"/>
              <a:gd name="connsiteY23" fmla="*/ 2286965 h 3047533"/>
              <a:gd name="connsiteX24" fmla="*/ 4494848 w 4876801"/>
              <a:gd name="connsiteY24" fmla="*/ 2371738 h 3047533"/>
              <a:gd name="connsiteX25" fmla="*/ 4410361 w 4876801"/>
              <a:gd name="connsiteY25" fmla="*/ 2439365 h 3047533"/>
              <a:gd name="connsiteX26" fmla="*/ 3808667 w 4876801"/>
              <a:gd name="connsiteY26" fmla="*/ 2438793 h 3047533"/>
              <a:gd name="connsiteX27" fmla="*/ 3800208 w 4876801"/>
              <a:gd name="connsiteY27" fmla="*/ 2438174 h 3047533"/>
              <a:gd name="connsiteX28" fmla="*/ 3734467 w 4876801"/>
              <a:gd name="connsiteY28" fmla="*/ 2352783 h 3047533"/>
              <a:gd name="connsiteX29" fmla="*/ 3793332 w 4876801"/>
              <a:gd name="connsiteY29" fmla="*/ 2289156 h 3047533"/>
              <a:gd name="connsiteX30" fmla="*/ 4101966 w 4876801"/>
              <a:gd name="connsiteY30" fmla="*/ 2286775 h 3047533"/>
              <a:gd name="connsiteX31" fmla="*/ 1611536 w 4876801"/>
              <a:gd name="connsiteY31" fmla="*/ 2208860 h 3047533"/>
              <a:gd name="connsiteX32" fmla="*/ 1677163 w 4876801"/>
              <a:gd name="connsiteY32" fmla="*/ 2296681 h 3047533"/>
              <a:gd name="connsiteX33" fmla="*/ 1612393 w 4876801"/>
              <a:gd name="connsiteY33" fmla="*/ 2363356 h 3047533"/>
              <a:gd name="connsiteX34" fmla="*/ 2905125 w 4876801"/>
              <a:gd name="connsiteY34" fmla="*/ 2362117 h 3047533"/>
              <a:gd name="connsiteX35" fmla="*/ 3024664 w 4876801"/>
              <a:gd name="connsiteY35" fmla="*/ 2339257 h 3047533"/>
              <a:gd name="connsiteX36" fmla="*/ 3024664 w 4876801"/>
              <a:gd name="connsiteY36" fmla="*/ 2338876 h 3047533"/>
              <a:gd name="connsiteX37" fmla="*/ 3046476 w 4876801"/>
              <a:gd name="connsiteY37" fmla="*/ 2209908 h 3047533"/>
              <a:gd name="connsiteX38" fmla="*/ 1611536 w 4876801"/>
              <a:gd name="connsiteY38" fmla="*/ 2208860 h 3047533"/>
              <a:gd name="connsiteX39" fmla="*/ 1588962 w 4876801"/>
              <a:gd name="connsiteY39" fmla="*/ 2208193 h 3047533"/>
              <a:gd name="connsiteX40" fmla="*/ 152781 w 4876801"/>
              <a:gd name="connsiteY40" fmla="*/ 2209241 h 3047533"/>
              <a:gd name="connsiteX41" fmla="*/ 174689 w 4876801"/>
              <a:gd name="connsiteY41" fmla="*/ 2339067 h 3047533"/>
              <a:gd name="connsiteX42" fmla="*/ 285750 w 4876801"/>
              <a:gd name="connsiteY42" fmla="*/ 2361832 h 3047533"/>
              <a:gd name="connsiteX43" fmla="*/ 1590008 w 4876801"/>
              <a:gd name="connsiteY43" fmla="*/ 2362594 h 3047533"/>
              <a:gd name="connsiteX44" fmla="*/ 1526287 w 4876801"/>
              <a:gd name="connsiteY44" fmla="*/ 2295919 h 3047533"/>
              <a:gd name="connsiteX45" fmla="*/ 1588962 w 4876801"/>
              <a:gd name="connsiteY45" fmla="*/ 2208193 h 3047533"/>
              <a:gd name="connsiteX46" fmla="*/ 4102204 w 4876801"/>
              <a:gd name="connsiteY46" fmla="*/ 2058139 h 3047533"/>
              <a:gd name="connsiteX47" fmla="*/ 4411219 w 4876801"/>
              <a:gd name="connsiteY47" fmla="*/ 2058365 h 3047533"/>
              <a:gd name="connsiteX48" fmla="*/ 4494944 w 4876801"/>
              <a:gd name="connsiteY48" fmla="*/ 2124183 h 3047533"/>
              <a:gd name="connsiteX49" fmla="*/ 4495534 w 4876801"/>
              <a:gd name="connsiteY49" fmla="*/ 2132508 h 3047533"/>
              <a:gd name="connsiteX50" fmla="*/ 4420554 w 4876801"/>
              <a:gd name="connsiteY50" fmla="*/ 2209908 h 3047533"/>
              <a:gd name="connsiteX51" fmla="*/ 3829051 w 4876801"/>
              <a:gd name="connsiteY51" fmla="*/ 2210765 h 3047533"/>
              <a:gd name="connsiteX52" fmla="*/ 3743612 w 4876801"/>
              <a:gd name="connsiteY52" fmla="*/ 2171522 h 3047533"/>
              <a:gd name="connsiteX53" fmla="*/ 3793332 w 4876801"/>
              <a:gd name="connsiteY53" fmla="*/ 2060556 h 3047533"/>
              <a:gd name="connsiteX54" fmla="*/ 4102204 w 4876801"/>
              <a:gd name="connsiteY54" fmla="*/ 2058139 h 3047533"/>
              <a:gd name="connsiteX55" fmla="*/ 4129548 w 4876801"/>
              <a:gd name="connsiteY55" fmla="*/ 1297124 h 3047533"/>
              <a:gd name="connsiteX56" fmla="*/ 4089083 w 4876801"/>
              <a:gd name="connsiteY56" fmla="*/ 1300270 h 3047533"/>
              <a:gd name="connsiteX57" fmla="*/ 4066223 w 4876801"/>
              <a:gd name="connsiteY57" fmla="*/ 1430668 h 3047533"/>
              <a:gd name="connsiteX58" fmla="*/ 4188524 w 4876801"/>
              <a:gd name="connsiteY58" fmla="*/ 1389520 h 3047533"/>
              <a:gd name="connsiteX59" fmla="*/ 4129548 w 4876801"/>
              <a:gd name="connsiteY59" fmla="*/ 1297124 h 3047533"/>
              <a:gd name="connsiteX60" fmla="*/ 4131834 w 4876801"/>
              <a:gd name="connsiteY60" fmla="*/ 1143764 h 3047533"/>
              <a:gd name="connsiteX61" fmla="*/ 4341429 w 4876801"/>
              <a:gd name="connsiteY61" fmla="*/ 1342609 h 3047533"/>
              <a:gd name="connsiteX62" fmla="*/ 4143852 w 4876801"/>
              <a:gd name="connsiteY62" fmla="*/ 1598498 h 3047533"/>
              <a:gd name="connsiteX63" fmla="*/ 3931635 w 4876801"/>
              <a:gd name="connsiteY63" fmla="*/ 1508677 h 3047533"/>
              <a:gd name="connsiteX64" fmla="*/ 3887963 w 4876801"/>
              <a:gd name="connsiteY64" fmla="*/ 1400921 h 3047533"/>
              <a:gd name="connsiteX65" fmla="*/ 4085549 w 4876801"/>
              <a:gd name="connsiteY65" fmla="*/ 1145032 h 3047533"/>
              <a:gd name="connsiteX66" fmla="*/ 4131834 w 4876801"/>
              <a:gd name="connsiteY66" fmla="*/ 1143764 h 3047533"/>
              <a:gd name="connsiteX67" fmla="*/ 3504820 w 4876801"/>
              <a:gd name="connsiteY67" fmla="*/ 686860 h 3047533"/>
              <a:gd name="connsiteX68" fmla="*/ 3504820 w 4876801"/>
              <a:gd name="connsiteY68" fmla="*/ 2810936 h 3047533"/>
              <a:gd name="connsiteX69" fmla="*/ 3581020 w 4876801"/>
              <a:gd name="connsiteY69" fmla="*/ 2895041 h 3047533"/>
              <a:gd name="connsiteX70" fmla="*/ 4629627 w 4876801"/>
              <a:gd name="connsiteY70" fmla="*/ 2895708 h 3047533"/>
              <a:gd name="connsiteX71" fmla="*/ 4705827 w 4876801"/>
              <a:gd name="connsiteY71" fmla="*/ 2868466 h 3047533"/>
              <a:gd name="connsiteX72" fmla="*/ 4705827 w 4876801"/>
              <a:gd name="connsiteY72" fmla="*/ 2867990 h 3047533"/>
              <a:gd name="connsiteX73" fmla="*/ 4724401 w 4876801"/>
              <a:gd name="connsiteY73" fmla="*/ 2763311 h 3047533"/>
              <a:gd name="connsiteX74" fmla="*/ 4724401 w 4876801"/>
              <a:gd name="connsiteY74" fmla="*/ 686860 h 3047533"/>
              <a:gd name="connsiteX75" fmla="*/ 3505201 w 4876801"/>
              <a:gd name="connsiteY75" fmla="*/ 457594 h 3047533"/>
              <a:gd name="connsiteX76" fmla="*/ 3505201 w 4876801"/>
              <a:gd name="connsiteY76" fmla="*/ 533794 h 3047533"/>
              <a:gd name="connsiteX77" fmla="*/ 4724401 w 4876801"/>
              <a:gd name="connsiteY77" fmla="*/ 533127 h 3047533"/>
              <a:gd name="connsiteX78" fmla="*/ 4724401 w 4876801"/>
              <a:gd name="connsiteY78" fmla="*/ 457594 h 3047533"/>
              <a:gd name="connsiteX79" fmla="*/ 3590926 w 4876801"/>
              <a:gd name="connsiteY79" fmla="*/ 152794 h 3047533"/>
              <a:gd name="connsiteX80" fmla="*/ 3509773 w 4876801"/>
              <a:gd name="connsiteY80" fmla="*/ 203276 h 3047533"/>
              <a:gd name="connsiteX81" fmla="*/ 3505201 w 4876801"/>
              <a:gd name="connsiteY81" fmla="*/ 305194 h 3047533"/>
              <a:gd name="connsiteX82" fmla="*/ 4724401 w 4876801"/>
              <a:gd name="connsiteY82" fmla="*/ 305194 h 3047533"/>
              <a:gd name="connsiteX83" fmla="*/ 4721353 w 4876801"/>
              <a:gd name="connsiteY83" fmla="*/ 209944 h 3047533"/>
              <a:gd name="connsiteX84" fmla="*/ 4640009 w 4876801"/>
              <a:gd name="connsiteY84" fmla="*/ 152794 h 3047533"/>
              <a:gd name="connsiteX85" fmla="*/ 224455 w 4876801"/>
              <a:gd name="connsiteY85" fmla="*/ 152743 h 3047533"/>
              <a:gd name="connsiteX86" fmla="*/ 152400 w 4876801"/>
              <a:gd name="connsiteY86" fmla="*/ 236994 h 3047533"/>
              <a:gd name="connsiteX87" fmla="*/ 152400 w 4876801"/>
              <a:gd name="connsiteY87" fmla="*/ 2056269 h 3047533"/>
              <a:gd name="connsiteX88" fmla="*/ 3046571 w 4876801"/>
              <a:gd name="connsiteY88" fmla="*/ 2056269 h 3047533"/>
              <a:gd name="connsiteX89" fmla="*/ 3046571 w 4876801"/>
              <a:gd name="connsiteY89" fmla="*/ 236994 h 3047533"/>
              <a:gd name="connsiteX90" fmla="*/ 3046610 w 4876801"/>
              <a:gd name="connsiteY90" fmla="*/ 225318 h 3047533"/>
              <a:gd name="connsiteX91" fmla="*/ 2962942 w 4876801"/>
              <a:gd name="connsiteY91" fmla="*/ 152793 h 3047533"/>
              <a:gd name="connsiteX92" fmla="*/ 237268 w 4876801"/>
              <a:gd name="connsiteY92" fmla="*/ 152793 h 3047533"/>
              <a:gd name="connsiteX93" fmla="*/ 224455 w 4876801"/>
              <a:gd name="connsiteY93" fmla="*/ 152743 h 3047533"/>
              <a:gd name="connsiteX94" fmla="*/ 3600451 w 4876801"/>
              <a:gd name="connsiteY94" fmla="*/ 584 h 3047533"/>
              <a:gd name="connsiteX95" fmla="*/ 4657726 w 4876801"/>
              <a:gd name="connsiteY95" fmla="*/ 1441 h 3047533"/>
              <a:gd name="connsiteX96" fmla="*/ 4876801 w 4876801"/>
              <a:gd name="connsiteY96" fmla="*/ 214992 h 3047533"/>
              <a:gd name="connsiteX97" fmla="*/ 4876801 w 4876801"/>
              <a:gd name="connsiteY97" fmla="*/ 2830271 h 3047533"/>
              <a:gd name="connsiteX98" fmla="*/ 4648868 w 4876801"/>
              <a:gd name="connsiteY98" fmla="*/ 3046679 h 3047533"/>
              <a:gd name="connsiteX99" fmla="*/ 3580734 w 4876801"/>
              <a:gd name="connsiteY99" fmla="*/ 3046679 h 3047533"/>
              <a:gd name="connsiteX100" fmla="*/ 3352801 w 4876801"/>
              <a:gd name="connsiteY100" fmla="*/ 2820175 h 3047533"/>
              <a:gd name="connsiteX101" fmla="*/ 3352801 w 4876801"/>
              <a:gd name="connsiteY101" fmla="*/ 237757 h 3047533"/>
              <a:gd name="connsiteX102" fmla="*/ 3457576 w 4876801"/>
              <a:gd name="connsiteY102" fmla="*/ 37732 h 3047533"/>
              <a:gd name="connsiteX103" fmla="*/ 3600451 w 4876801"/>
              <a:gd name="connsiteY103" fmla="*/ 584 h 3047533"/>
              <a:gd name="connsiteX104" fmla="*/ 304800 w 4876801"/>
              <a:gd name="connsiteY104" fmla="*/ 393 h 3047533"/>
              <a:gd name="connsiteX105" fmla="*/ 2963037 w 4876801"/>
              <a:gd name="connsiteY105" fmla="*/ 393 h 3047533"/>
              <a:gd name="connsiteX106" fmla="*/ 3176016 w 4876801"/>
              <a:gd name="connsiteY106" fmla="*/ 130219 h 3047533"/>
              <a:gd name="connsiteX107" fmla="*/ 3198971 w 4876801"/>
              <a:gd name="connsiteY107" fmla="*/ 304812 h 3047533"/>
              <a:gd name="connsiteX108" fmla="*/ 3198971 w 4876801"/>
              <a:gd name="connsiteY108" fmla="*/ 2277726 h 3047533"/>
              <a:gd name="connsiteX109" fmla="*/ 3064097 w 4876801"/>
              <a:gd name="connsiteY109" fmla="*/ 2493943 h 3047533"/>
              <a:gd name="connsiteX110" fmla="*/ 2895791 w 4876801"/>
              <a:gd name="connsiteY110" fmla="*/ 2514232 h 3047533"/>
              <a:gd name="connsiteX111" fmla="*/ 2077975 w 4876801"/>
              <a:gd name="connsiteY111" fmla="*/ 2514232 h 3047533"/>
              <a:gd name="connsiteX112" fmla="*/ 2116074 w 4876801"/>
              <a:gd name="connsiteY112" fmla="*/ 2666632 h 3047533"/>
              <a:gd name="connsiteX113" fmla="*/ 2239137 w 4876801"/>
              <a:gd name="connsiteY113" fmla="*/ 2668822 h 3047533"/>
              <a:gd name="connsiteX114" fmla="*/ 2414683 w 4876801"/>
              <a:gd name="connsiteY114" fmla="*/ 2795600 h 3047533"/>
              <a:gd name="connsiteX115" fmla="*/ 2435828 w 4876801"/>
              <a:gd name="connsiteY115" fmla="*/ 2981623 h 3047533"/>
              <a:gd name="connsiteX116" fmla="*/ 2353723 w 4876801"/>
              <a:gd name="connsiteY116" fmla="*/ 3047346 h 3047533"/>
              <a:gd name="connsiteX117" fmla="*/ 847439 w 4876801"/>
              <a:gd name="connsiteY117" fmla="*/ 3047346 h 3047533"/>
              <a:gd name="connsiteX118" fmla="*/ 764762 w 4876801"/>
              <a:gd name="connsiteY118" fmla="*/ 2990196 h 3047533"/>
              <a:gd name="connsiteX119" fmla="*/ 763905 w 4876801"/>
              <a:gd name="connsiteY119" fmla="*/ 2866371 h 3047533"/>
              <a:gd name="connsiteX120" fmla="*/ 952310 w 4876801"/>
              <a:gd name="connsiteY120" fmla="*/ 2669870 h 3047533"/>
              <a:gd name="connsiteX121" fmla="*/ 1083089 w 4876801"/>
              <a:gd name="connsiteY121" fmla="*/ 2666536 h 3047533"/>
              <a:gd name="connsiteX122" fmla="*/ 1121188 w 4876801"/>
              <a:gd name="connsiteY122" fmla="*/ 2514136 h 3047533"/>
              <a:gd name="connsiteX123" fmla="*/ 218504 w 4876801"/>
              <a:gd name="connsiteY123" fmla="*/ 2513565 h 3047533"/>
              <a:gd name="connsiteX124" fmla="*/ 0 w 4876801"/>
              <a:gd name="connsiteY124" fmla="*/ 2300205 h 3047533"/>
              <a:gd name="connsiteX125" fmla="*/ 0 w 4876801"/>
              <a:gd name="connsiteY125" fmla="*/ 216516 h 3047533"/>
              <a:gd name="connsiteX126" fmla="*/ 135255 w 4876801"/>
              <a:gd name="connsiteY126" fmla="*/ 20682 h 3047533"/>
              <a:gd name="connsiteX127" fmla="*/ 304800 w 4876801"/>
              <a:gd name="connsiteY127" fmla="*/ 393 h 30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876801" h="3047533">
                <a:moveTo>
                  <a:pt x="1037939" y="2818555"/>
                </a:moveTo>
                <a:cubicBezTo>
                  <a:pt x="1005554" y="2819603"/>
                  <a:pt x="968026" y="2813126"/>
                  <a:pt x="941546" y="2836367"/>
                </a:cubicBezTo>
                <a:cubicBezTo>
                  <a:pt x="922782" y="2850178"/>
                  <a:pt x="917638" y="2873610"/>
                  <a:pt x="911924" y="2894660"/>
                </a:cubicBezTo>
                <a:cubicBezTo>
                  <a:pt x="1370525" y="2895927"/>
                  <a:pt x="1829087" y="2895927"/>
                  <a:pt x="2287619" y="2894660"/>
                </a:cubicBezTo>
                <a:cubicBezTo>
                  <a:pt x="2281142" y="2874372"/>
                  <a:pt x="2276380" y="2851321"/>
                  <a:pt x="2258378" y="2837510"/>
                </a:cubicBezTo>
                <a:cubicBezTo>
                  <a:pt x="2232279" y="2813888"/>
                  <a:pt x="2194655" y="2819984"/>
                  <a:pt x="2162461" y="2819032"/>
                </a:cubicBezTo>
                <a:lnTo>
                  <a:pt x="2162175" y="2818651"/>
                </a:lnTo>
                <a:cubicBezTo>
                  <a:pt x="1787529" y="2819032"/>
                  <a:pt x="1412778" y="2819003"/>
                  <a:pt x="1037939" y="2818555"/>
                </a:cubicBezTo>
                <a:close/>
                <a:moveTo>
                  <a:pt x="4102061" y="2514791"/>
                </a:moveTo>
                <a:cubicBezTo>
                  <a:pt x="4204907" y="2515041"/>
                  <a:pt x="4307777" y="2515708"/>
                  <a:pt x="4410552" y="2514993"/>
                </a:cubicBezTo>
                <a:cubicBezTo>
                  <a:pt x="4457700" y="2509849"/>
                  <a:pt x="4502182" y="2553093"/>
                  <a:pt x="4494848" y="2599956"/>
                </a:cubicBezTo>
                <a:cubicBezTo>
                  <a:pt x="4491133" y="2641104"/>
                  <a:pt x="4450652" y="2670822"/>
                  <a:pt x="4410457" y="2667298"/>
                </a:cubicBezTo>
                <a:cubicBezTo>
                  <a:pt x="4209955" y="2666726"/>
                  <a:pt x="4008978" y="2668155"/>
                  <a:pt x="3808953" y="2666726"/>
                </a:cubicBezTo>
                <a:cubicBezTo>
                  <a:pt x="3806143" y="2666688"/>
                  <a:pt x="3803324" y="2666488"/>
                  <a:pt x="3800533" y="2666136"/>
                </a:cubicBezTo>
                <a:cubicBezTo>
                  <a:pt x="3758784" y="2660868"/>
                  <a:pt x="3729200" y="2622759"/>
                  <a:pt x="3734467" y="2581001"/>
                </a:cubicBezTo>
                <a:cubicBezTo>
                  <a:pt x="3738420" y="2549178"/>
                  <a:pt x="3762280" y="2523442"/>
                  <a:pt x="3793713" y="2517089"/>
                </a:cubicBezTo>
                <a:cubicBezTo>
                  <a:pt x="3896393" y="2514708"/>
                  <a:pt x="3999215" y="2514541"/>
                  <a:pt x="4102061" y="2514791"/>
                </a:cubicBezTo>
                <a:close/>
                <a:moveTo>
                  <a:pt x="1278351" y="2514232"/>
                </a:moveTo>
                <a:cubicBezTo>
                  <a:pt x="1265683" y="2565190"/>
                  <a:pt x="1252823" y="2615863"/>
                  <a:pt x="1240251" y="2666632"/>
                </a:cubicBezTo>
                <a:cubicBezTo>
                  <a:pt x="1479834" y="2666632"/>
                  <a:pt x="1719454" y="2666632"/>
                  <a:pt x="1959102" y="2666632"/>
                </a:cubicBezTo>
                <a:cubicBezTo>
                  <a:pt x="1946406" y="2615835"/>
                  <a:pt x="1933700" y="2565028"/>
                  <a:pt x="1921002" y="2514232"/>
                </a:cubicBezTo>
                <a:cubicBezTo>
                  <a:pt x="1706690" y="2513974"/>
                  <a:pt x="1492473" y="2513974"/>
                  <a:pt x="1278351" y="2514232"/>
                </a:cubicBezTo>
                <a:close/>
                <a:moveTo>
                  <a:pt x="4101966" y="2286775"/>
                </a:moveTo>
                <a:cubicBezTo>
                  <a:pt x="4204907" y="2287037"/>
                  <a:pt x="4307872" y="2287727"/>
                  <a:pt x="4410742" y="2286965"/>
                </a:cubicBezTo>
                <a:cubicBezTo>
                  <a:pt x="4457510" y="2281631"/>
                  <a:pt x="4501991" y="2324113"/>
                  <a:pt x="4494848" y="2371738"/>
                </a:cubicBezTo>
                <a:cubicBezTo>
                  <a:pt x="4491324" y="2412981"/>
                  <a:pt x="4450747" y="2442985"/>
                  <a:pt x="4410361" y="2439365"/>
                </a:cubicBezTo>
                <a:cubicBezTo>
                  <a:pt x="4209860" y="2438793"/>
                  <a:pt x="4009168" y="2440222"/>
                  <a:pt x="3808667" y="2438793"/>
                </a:cubicBezTo>
                <a:cubicBezTo>
                  <a:pt x="3805838" y="2438746"/>
                  <a:pt x="3803018" y="2438536"/>
                  <a:pt x="3800208" y="2438174"/>
                </a:cubicBezTo>
                <a:cubicBezTo>
                  <a:pt x="3758480" y="2432745"/>
                  <a:pt x="3729038" y="2394512"/>
                  <a:pt x="3734467" y="2352783"/>
                </a:cubicBezTo>
                <a:cubicBezTo>
                  <a:pt x="3738458" y="2321169"/>
                  <a:pt x="3762118" y="2295585"/>
                  <a:pt x="3793332" y="2289156"/>
                </a:cubicBezTo>
                <a:cubicBezTo>
                  <a:pt x="3896107" y="2286680"/>
                  <a:pt x="3999024" y="2286513"/>
                  <a:pt x="4101966" y="2286775"/>
                </a:cubicBezTo>
                <a:close/>
                <a:moveTo>
                  <a:pt x="1611536" y="2208860"/>
                </a:moveTo>
                <a:cubicBezTo>
                  <a:pt x="1651350" y="2217337"/>
                  <a:pt x="1684497" y="2254580"/>
                  <a:pt x="1677163" y="2296681"/>
                </a:cubicBezTo>
                <a:cubicBezTo>
                  <a:pt x="1673733" y="2331161"/>
                  <a:pt x="1643825" y="2354402"/>
                  <a:pt x="1612393" y="2363356"/>
                </a:cubicBezTo>
                <a:cubicBezTo>
                  <a:pt x="2043208" y="2360403"/>
                  <a:pt x="2474214" y="2362784"/>
                  <a:pt x="2905125" y="2362117"/>
                </a:cubicBezTo>
                <a:cubicBezTo>
                  <a:pt x="2945035" y="2360117"/>
                  <a:pt x="2993612" y="2371738"/>
                  <a:pt x="3024664" y="2339257"/>
                </a:cubicBezTo>
                <a:lnTo>
                  <a:pt x="3024664" y="2338876"/>
                </a:lnTo>
                <a:cubicBezTo>
                  <a:pt x="3058097" y="2304396"/>
                  <a:pt x="3043809" y="2252294"/>
                  <a:pt x="3046476" y="2209908"/>
                </a:cubicBezTo>
                <a:cubicBezTo>
                  <a:pt x="2568131" y="2208860"/>
                  <a:pt x="2089786" y="2211241"/>
                  <a:pt x="1611536" y="2208860"/>
                </a:cubicBezTo>
                <a:close/>
                <a:moveTo>
                  <a:pt x="1588962" y="2208193"/>
                </a:moveTo>
                <a:cubicBezTo>
                  <a:pt x="1110234" y="2210670"/>
                  <a:pt x="631508" y="2208574"/>
                  <a:pt x="152781" y="2209241"/>
                </a:cubicBezTo>
                <a:cubicBezTo>
                  <a:pt x="155639" y="2252294"/>
                  <a:pt x="141065" y="2304682"/>
                  <a:pt x="174689" y="2339067"/>
                </a:cubicBezTo>
                <a:cubicBezTo>
                  <a:pt x="203359" y="2369547"/>
                  <a:pt x="248412" y="2360498"/>
                  <a:pt x="285750" y="2361832"/>
                </a:cubicBezTo>
                <a:cubicBezTo>
                  <a:pt x="720471" y="2362594"/>
                  <a:pt x="1155288" y="2360593"/>
                  <a:pt x="1590008" y="2362594"/>
                </a:cubicBezTo>
                <a:cubicBezTo>
                  <a:pt x="1558958" y="2353069"/>
                  <a:pt x="1529526" y="2330113"/>
                  <a:pt x="1526287" y="2295919"/>
                </a:cubicBezTo>
                <a:cubicBezTo>
                  <a:pt x="1519143" y="2254675"/>
                  <a:pt x="1550862" y="2218671"/>
                  <a:pt x="1588962" y="2208193"/>
                </a:cubicBezTo>
                <a:close/>
                <a:moveTo>
                  <a:pt x="4102204" y="2058139"/>
                </a:moveTo>
                <a:cubicBezTo>
                  <a:pt x="4205217" y="2058413"/>
                  <a:pt x="4308254" y="2059127"/>
                  <a:pt x="4411219" y="2058365"/>
                </a:cubicBezTo>
                <a:cubicBezTo>
                  <a:pt x="4452177" y="2054584"/>
                  <a:pt x="4488943" y="2083492"/>
                  <a:pt x="4494944" y="2124183"/>
                </a:cubicBezTo>
                <a:cubicBezTo>
                  <a:pt x="4495296" y="2126945"/>
                  <a:pt x="4495487" y="2129727"/>
                  <a:pt x="4495534" y="2132508"/>
                </a:cubicBezTo>
                <a:cubicBezTo>
                  <a:pt x="4496201" y="2174589"/>
                  <a:pt x="4462635" y="2209241"/>
                  <a:pt x="4420554" y="2209908"/>
                </a:cubicBezTo>
                <a:cubicBezTo>
                  <a:pt x="4223481" y="2211527"/>
                  <a:pt x="4026219" y="2209813"/>
                  <a:pt x="3829051" y="2210765"/>
                </a:cubicBezTo>
                <a:cubicBezTo>
                  <a:pt x="3795999" y="2212956"/>
                  <a:pt x="3759233" y="2202479"/>
                  <a:pt x="3743612" y="2171522"/>
                </a:cubicBezTo>
                <a:cubicBezTo>
                  <a:pt x="3718370" y="2129898"/>
                  <a:pt x="3744850" y="2068747"/>
                  <a:pt x="3793332" y="2060556"/>
                </a:cubicBezTo>
                <a:cubicBezTo>
                  <a:pt x="3896202" y="2058032"/>
                  <a:pt x="3999191" y="2057865"/>
                  <a:pt x="4102204" y="2058139"/>
                </a:cubicBezTo>
                <a:close/>
                <a:moveTo>
                  <a:pt x="4129548" y="1297124"/>
                </a:moveTo>
                <a:cubicBezTo>
                  <a:pt x="4116450" y="1294145"/>
                  <a:pt x="4102513" y="1294793"/>
                  <a:pt x="4089083" y="1300270"/>
                </a:cubicBezTo>
                <a:cubicBezTo>
                  <a:pt x="4034695" y="1316844"/>
                  <a:pt x="4020884" y="1396663"/>
                  <a:pt x="4066223" y="1430668"/>
                </a:cubicBezTo>
                <a:cubicBezTo>
                  <a:pt x="4106514" y="1466767"/>
                  <a:pt x="4178333" y="1442669"/>
                  <a:pt x="4188524" y="1389520"/>
                </a:cubicBezTo>
                <a:cubicBezTo>
                  <a:pt x="4200597" y="1347657"/>
                  <a:pt x="4168843" y="1306063"/>
                  <a:pt x="4129548" y="1297124"/>
                </a:cubicBezTo>
                <a:close/>
                <a:moveTo>
                  <a:pt x="4131834" y="1143764"/>
                </a:moveTo>
                <a:cubicBezTo>
                  <a:pt x="4237868" y="1151624"/>
                  <a:pt x="4327344" y="1233045"/>
                  <a:pt x="4341429" y="1342609"/>
                </a:cubicBezTo>
                <a:cubicBezTo>
                  <a:pt x="4357536" y="1467834"/>
                  <a:pt x="4269077" y="1582401"/>
                  <a:pt x="4143852" y="1598498"/>
                </a:cubicBezTo>
                <a:cubicBezTo>
                  <a:pt x="4062118" y="1608804"/>
                  <a:pt x="3981137" y="1574524"/>
                  <a:pt x="3931635" y="1508677"/>
                </a:cubicBezTo>
                <a:cubicBezTo>
                  <a:pt x="3908032" y="1477121"/>
                  <a:pt x="3892992" y="1440002"/>
                  <a:pt x="3887963" y="1400921"/>
                </a:cubicBezTo>
                <a:cubicBezTo>
                  <a:pt x="3871866" y="1275696"/>
                  <a:pt x="3960324" y="1161129"/>
                  <a:pt x="4085549" y="1145032"/>
                </a:cubicBezTo>
                <a:cubicBezTo>
                  <a:pt x="4101201" y="1143020"/>
                  <a:pt x="4116687" y="1142642"/>
                  <a:pt x="4131834" y="1143764"/>
                </a:cubicBezTo>
                <a:close/>
                <a:moveTo>
                  <a:pt x="3504820" y="686860"/>
                </a:moveTo>
                <a:cubicBezTo>
                  <a:pt x="3504820" y="1394758"/>
                  <a:pt x="3504820" y="2102780"/>
                  <a:pt x="3504820" y="2810936"/>
                </a:cubicBezTo>
                <a:cubicBezTo>
                  <a:pt x="3500819" y="2854274"/>
                  <a:pt x="3536728" y="2896375"/>
                  <a:pt x="3581020" y="2895041"/>
                </a:cubicBezTo>
                <a:cubicBezTo>
                  <a:pt x="3930492" y="2896375"/>
                  <a:pt x="4280060" y="2894946"/>
                  <a:pt x="4629627" y="2895708"/>
                </a:cubicBezTo>
                <a:cubicBezTo>
                  <a:pt x="4657059" y="2897041"/>
                  <a:pt x="4687729" y="2891517"/>
                  <a:pt x="4705827" y="2868466"/>
                </a:cubicBezTo>
                <a:lnTo>
                  <a:pt x="4705827" y="2867990"/>
                </a:lnTo>
                <a:cubicBezTo>
                  <a:pt x="4731259" y="2838844"/>
                  <a:pt x="4722877" y="2797696"/>
                  <a:pt x="4724401" y="2763311"/>
                </a:cubicBezTo>
                <a:cubicBezTo>
                  <a:pt x="4724401" y="2071157"/>
                  <a:pt x="4724401" y="1379014"/>
                  <a:pt x="4724401" y="686860"/>
                </a:cubicBezTo>
                <a:close/>
                <a:moveTo>
                  <a:pt x="3505201" y="457594"/>
                </a:moveTo>
                <a:lnTo>
                  <a:pt x="3505201" y="533794"/>
                </a:lnTo>
                <a:lnTo>
                  <a:pt x="4724401" y="533127"/>
                </a:lnTo>
                <a:cubicBezTo>
                  <a:pt x="4724401" y="508171"/>
                  <a:pt x="4724401" y="482994"/>
                  <a:pt x="4724401" y="457594"/>
                </a:cubicBezTo>
                <a:close/>
                <a:moveTo>
                  <a:pt x="3590926" y="152794"/>
                </a:moveTo>
                <a:cubicBezTo>
                  <a:pt x="3555578" y="149381"/>
                  <a:pt x="3522336" y="170063"/>
                  <a:pt x="3509773" y="203276"/>
                </a:cubicBezTo>
                <a:cubicBezTo>
                  <a:pt x="3501391" y="236518"/>
                  <a:pt x="3505868" y="271285"/>
                  <a:pt x="3505201" y="305194"/>
                </a:cubicBezTo>
                <a:lnTo>
                  <a:pt x="4724401" y="305194"/>
                </a:lnTo>
                <a:cubicBezTo>
                  <a:pt x="4723829" y="273856"/>
                  <a:pt x="4726592" y="241757"/>
                  <a:pt x="4721353" y="209944"/>
                </a:cubicBezTo>
                <a:cubicBezTo>
                  <a:pt x="4711561" y="173777"/>
                  <a:pt x="4677357" y="149746"/>
                  <a:pt x="4640009" y="152794"/>
                </a:cubicBezTo>
                <a:close/>
                <a:moveTo>
                  <a:pt x="224455" y="152743"/>
                </a:moveTo>
                <a:cubicBezTo>
                  <a:pt x="181292" y="156111"/>
                  <a:pt x="149032" y="193832"/>
                  <a:pt x="152400" y="236994"/>
                </a:cubicBezTo>
                <a:cubicBezTo>
                  <a:pt x="152400" y="843356"/>
                  <a:pt x="152400" y="1449784"/>
                  <a:pt x="152400" y="2056269"/>
                </a:cubicBezTo>
                <a:lnTo>
                  <a:pt x="3046571" y="2056269"/>
                </a:lnTo>
                <a:cubicBezTo>
                  <a:pt x="3046571" y="1449908"/>
                  <a:pt x="3046571" y="843483"/>
                  <a:pt x="3046571" y="236994"/>
                </a:cubicBezTo>
                <a:cubicBezTo>
                  <a:pt x="3046876" y="233109"/>
                  <a:pt x="3046886" y="229206"/>
                  <a:pt x="3046610" y="225318"/>
                </a:cubicBezTo>
                <a:cubicBezTo>
                  <a:pt x="3043533" y="182187"/>
                  <a:pt x="3006071" y="149716"/>
                  <a:pt x="2962942" y="152793"/>
                </a:cubicBezTo>
                <a:cubicBezTo>
                  <a:pt x="2054325" y="152793"/>
                  <a:pt x="1145762" y="152793"/>
                  <a:pt x="237268" y="152793"/>
                </a:cubicBezTo>
                <a:cubicBezTo>
                  <a:pt x="233005" y="152427"/>
                  <a:pt x="228720" y="152411"/>
                  <a:pt x="224455" y="152743"/>
                </a:cubicBezTo>
                <a:close/>
                <a:moveTo>
                  <a:pt x="3600451" y="584"/>
                </a:moveTo>
                <a:cubicBezTo>
                  <a:pt x="3952876" y="1441"/>
                  <a:pt x="4305301" y="-273"/>
                  <a:pt x="4657726" y="1441"/>
                </a:cubicBezTo>
                <a:cubicBezTo>
                  <a:pt x="4772026" y="3156"/>
                  <a:pt x="4870038" y="102121"/>
                  <a:pt x="4876801" y="214992"/>
                </a:cubicBezTo>
                <a:lnTo>
                  <a:pt x="4876801" y="2830271"/>
                </a:lnTo>
                <a:cubicBezTo>
                  <a:pt x="4871562" y="2947429"/>
                  <a:pt x="4766882" y="3049061"/>
                  <a:pt x="4648868" y="3046679"/>
                </a:cubicBezTo>
                <a:cubicBezTo>
                  <a:pt x="4292823" y="3047184"/>
                  <a:pt x="3936778" y="3047184"/>
                  <a:pt x="3580734" y="3046679"/>
                </a:cubicBezTo>
                <a:cubicBezTo>
                  <a:pt x="3459671" y="3048775"/>
                  <a:pt x="3350419" y="2941619"/>
                  <a:pt x="3352801" y="2820175"/>
                </a:cubicBezTo>
                <a:cubicBezTo>
                  <a:pt x="3352801" y="1959372"/>
                  <a:pt x="3352801" y="1098560"/>
                  <a:pt x="3352801" y="237757"/>
                </a:cubicBezTo>
                <a:cubicBezTo>
                  <a:pt x="3350343" y="157348"/>
                  <a:pt x="3390072" y="81498"/>
                  <a:pt x="3457576" y="37732"/>
                </a:cubicBezTo>
                <a:cubicBezTo>
                  <a:pt x="3500181" y="10796"/>
                  <a:pt x="3550121" y="-2189"/>
                  <a:pt x="3600451" y="584"/>
                </a:cubicBezTo>
                <a:close/>
                <a:moveTo>
                  <a:pt x="304800" y="393"/>
                </a:moveTo>
                <a:cubicBezTo>
                  <a:pt x="1190940" y="393"/>
                  <a:pt x="2077022" y="393"/>
                  <a:pt x="2963037" y="393"/>
                </a:cubicBezTo>
                <a:cubicBezTo>
                  <a:pt x="3053344" y="-1821"/>
                  <a:pt x="3136611" y="48937"/>
                  <a:pt x="3176016" y="130219"/>
                </a:cubicBezTo>
                <a:cubicBezTo>
                  <a:pt x="3203924" y="184035"/>
                  <a:pt x="3198971" y="246234"/>
                  <a:pt x="3198971" y="304812"/>
                </a:cubicBezTo>
                <a:cubicBezTo>
                  <a:pt x="3198971" y="962485"/>
                  <a:pt x="3198971" y="1620120"/>
                  <a:pt x="3198971" y="2277726"/>
                </a:cubicBezTo>
                <a:cubicBezTo>
                  <a:pt x="3201486" y="2370337"/>
                  <a:pt x="3148375" y="2455472"/>
                  <a:pt x="3064097" y="2493943"/>
                </a:cubicBezTo>
                <a:cubicBezTo>
                  <a:pt x="3011710" y="2519375"/>
                  <a:pt x="2952179" y="2514232"/>
                  <a:pt x="2895791" y="2514232"/>
                </a:cubicBezTo>
                <a:cubicBezTo>
                  <a:pt x="2623185" y="2514232"/>
                  <a:pt x="2350580" y="2514232"/>
                  <a:pt x="2077975" y="2514232"/>
                </a:cubicBezTo>
                <a:cubicBezTo>
                  <a:pt x="2090672" y="2565028"/>
                  <a:pt x="2103377" y="2615835"/>
                  <a:pt x="2116074" y="2666632"/>
                </a:cubicBezTo>
                <a:cubicBezTo>
                  <a:pt x="2157108" y="2665165"/>
                  <a:pt x="2198189" y="2665898"/>
                  <a:pt x="2239137" y="2668822"/>
                </a:cubicBezTo>
                <a:cubicBezTo>
                  <a:pt x="2315309" y="2678719"/>
                  <a:pt x="2381336" y="2726401"/>
                  <a:pt x="2414683" y="2795600"/>
                </a:cubicBezTo>
                <a:cubicBezTo>
                  <a:pt x="2442782" y="2853131"/>
                  <a:pt x="2439829" y="2919425"/>
                  <a:pt x="2435828" y="2981623"/>
                </a:cubicBezTo>
                <a:cubicBezTo>
                  <a:pt x="2432876" y="3022009"/>
                  <a:pt x="2392585" y="3050108"/>
                  <a:pt x="2353723" y="3047346"/>
                </a:cubicBezTo>
                <a:cubicBezTo>
                  <a:pt x="1851633" y="3047346"/>
                  <a:pt x="1349531" y="3047346"/>
                  <a:pt x="847439" y="3047346"/>
                </a:cubicBezTo>
                <a:cubicBezTo>
                  <a:pt x="811149" y="3049727"/>
                  <a:pt x="772001" y="3027724"/>
                  <a:pt x="764762" y="2990196"/>
                </a:cubicBezTo>
                <a:cubicBezTo>
                  <a:pt x="759670" y="2949096"/>
                  <a:pt x="759383" y="2907538"/>
                  <a:pt x="763905" y="2866371"/>
                </a:cubicBezTo>
                <a:cubicBezTo>
                  <a:pt x="776371" y="2766425"/>
                  <a:pt x="852979" y="2686529"/>
                  <a:pt x="952310" y="2669870"/>
                </a:cubicBezTo>
                <a:cubicBezTo>
                  <a:pt x="995648" y="2664060"/>
                  <a:pt x="1039463" y="2666536"/>
                  <a:pt x="1083089" y="2666536"/>
                </a:cubicBezTo>
                <a:cubicBezTo>
                  <a:pt x="1095786" y="2615739"/>
                  <a:pt x="1108492" y="2564933"/>
                  <a:pt x="1121188" y="2514136"/>
                </a:cubicBezTo>
                <a:cubicBezTo>
                  <a:pt x="820293" y="2513565"/>
                  <a:pt x="519398" y="2514898"/>
                  <a:pt x="218504" y="2513565"/>
                </a:cubicBezTo>
                <a:cubicBezTo>
                  <a:pt x="104775" y="2511469"/>
                  <a:pt x="6572" y="2412790"/>
                  <a:pt x="0" y="2300205"/>
                </a:cubicBezTo>
                <a:lnTo>
                  <a:pt x="0" y="216516"/>
                </a:lnTo>
                <a:cubicBezTo>
                  <a:pt x="5643" y="131333"/>
                  <a:pt x="57589" y="56121"/>
                  <a:pt x="135255" y="20682"/>
                </a:cubicBezTo>
                <a:cubicBezTo>
                  <a:pt x="188119" y="-4560"/>
                  <a:pt x="247650" y="393"/>
                  <a:pt x="304800" y="3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3" name="Forme libre 182">
            <a:extLst>
              <a:ext uri="{FF2B5EF4-FFF2-40B4-BE49-F238E27FC236}">
                <a16:creationId xmlns:a16="http://schemas.microsoft.com/office/drawing/2014/main" id="{8A4511BD-EF7F-E3E1-AF14-42E266260146}"/>
              </a:ext>
            </a:extLst>
          </p:cNvPr>
          <p:cNvSpPr>
            <a:spLocks noChangeAspect="1"/>
          </p:cNvSpPr>
          <p:nvPr/>
        </p:nvSpPr>
        <p:spPr>
          <a:xfrm>
            <a:off x="9735231" y="5524577"/>
            <a:ext cx="398506" cy="249028"/>
          </a:xfrm>
          <a:custGeom>
            <a:avLst/>
            <a:gdLst>
              <a:gd name="connsiteX0" fmla="*/ 1037939 w 4876801"/>
              <a:gd name="connsiteY0" fmla="*/ 2818555 h 3047533"/>
              <a:gd name="connsiteX1" fmla="*/ 941546 w 4876801"/>
              <a:gd name="connsiteY1" fmla="*/ 2836367 h 3047533"/>
              <a:gd name="connsiteX2" fmla="*/ 911924 w 4876801"/>
              <a:gd name="connsiteY2" fmla="*/ 2894660 h 3047533"/>
              <a:gd name="connsiteX3" fmla="*/ 2287619 w 4876801"/>
              <a:gd name="connsiteY3" fmla="*/ 2894660 h 3047533"/>
              <a:gd name="connsiteX4" fmla="*/ 2258378 w 4876801"/>
              <a:gd name="connsiteY4" fmla="*/ 2837510 h 3047533"/>
              <a:gd name="connsiteX5" fmla="*/ 2162461 w 4876801"/>
              <a:gd name="connsiteY5" fmla="*/ 2819032 h 3047533"/>
              <a:gd name="connsiteX6" fmla="*/ 2162175 w 4876801"/>
              <a:gd name="connsiteY6" fmla="*/ 2818651 h 3047533"/>
              <a:gd name="connsiteX7" fmla="*/ 1037939 w 4876801"/>
              <a:gd name="connsiteY7" fmla="*/ 2818555 h 3047533"/>
              <a:gd name="connsiteX8" fmla="*/ 4102061 w 4876801"/>
              <a:gd name="connsiteY8" fmla="*/ 2514791 h 3047533"/>
              <a:gd name="connsiteX9" fmla="*/ 4410552 w 4876801"/>
              <a:gd name="connsiteY9" fmla="*/ 2514993 h 3047533"/>
              <a:gd name="connsiteX10" fmla="*/ 4494848 w 4876801"/>
              <a:gd name="connsiteY10" fmla="*/ 2599956 h 3047533"/>
              <a:gd name="connsiteX11" fmla="*/ 4410457 w 4876801"/>
              <a:gd name="connsiteY11" fmla="*/ 2667298 h 3047533"/>
              <a:gd name="connsiteX12" fmla="*/ 3808953 w 4876801"/>
              <a:gd name="connsiteY12" fmla="*/ 2666726 h 3047533"/>
              <a:gd name="connsiteX13" fmla="*/ 3800533 w 4876801"/>
              <a:gd name="connsiteY13" fmla="*/ 2666136 h 3047533"/>
              <a:gd name="connsiteX14" fmla="*/ 3734467 w 4876801"/>
              <a:gd name="connsiteY14" fmla="*/ 2581001 h 3047533"/>
              <a:gd name="connsiteX15" fmla="*/ 3793713 w 4876801"/>
              <a:gd name="connsiteY15" fmla="*/ 2517089 h 3047533"/>
              <a:gd name="connsiteX16" fmla="*/ 4102061 w 4876801"/>
              <a:gd name="connsiteY16" fmla="*/ 2514791 h 3047533"/>
              <a:gd name="connsiteX17" fmla="*/ 1278351 w 4876801"/>
              <a:gd name="connsiteY17" fmla="*/ 2514232 h 3047533"/>
              <a:gd name="connsiteX18" fmla="*/ 1240251 w 4876801"/>
              <a:gd name="connsiteY18" fmla="*/ 2666632 h 3047533"/>
              <a:gd name="connsiteX19" fmla="*/ 1959102 w 4876801"/>
              <a:gd name="connsiteY19" fmla="*/ 2666632 h 3047533"/>
              <a:gd name="connsiteX20" fmla="*/ 1921002 w 4876801"/>
              <a:gd name="connsiteY20" fmla="*/ 2514232 h 3047533"/>
              <a:gd name="connsiteX21" fmla="*/ 1278351 w 4876801"/>
              <a:gd name="connsiteY21" fmla="*/ 2514232 h 3047533"/>
              <a:gd name="connsiteX22" fmla="*/ 4101966 w 4876801"/>
              <a:gd name="connsiteY22" fmla="*/ 2286775 h 3047533"/>
              <a:gd name="connsiteX23" fmla="*/ 4410742 w 4876801"/>
              <a:gd name="connsiteY23" fmla="*/ 2286965 h 3047533"/>
              <a:gd name="connsiteX24" fmla="*/ 4494848 w 4876801"/>
              <a:gd name="connsiteY24" fmla="*/ 2371738 h 3047533"/>
              <a:gd name="connsiteX25" fmla="*/ 4410361 w 4876801"/>
              <a:gd name="connsiteY25" fmla="*/ 2439365 h 3047533"/>
              <a:gd name="connsiteX26" fmla="*/ 3808667 w 4876801"/>
              <a:gd name="connsiteY26" fmla="*/ 2438793 h 3047533"/>
              <a:gd name="connsiteX27" fmla="*/ 3800208 w 4876801"/>
              <a:gd name="connsiteY27" fmla="*/ 2438174 h 3047533"/>
              <a:gd name="connsiteX28" fmla="*/ 3734467 w 4876801"/>
              <a:gd name="connsiteY28" fmla="*/ 2352783 h 3047533"/>
              <a:gd name="connsiteX29" fmla="*/ 3793332 w 4876801"/>
              <a:gd name="connsiteY29" fmla="*/ 2289156 h 3047533"/>
              <a:gd name="connsiteX30" fmla="*/ 4101966 w 4876801"/>
              <a:gd name="connsiteY30" fmla="*/ 2286775 h 3047533"/>
              <a:gd name="connsiteX31" fmla="*/ 1611536 w 4876801"/>
              <a:gd name="connsiteY31" fmla="*/ 2208860 h 3047533"/>
              <a:gd name="connsiteX32" fmla="*/ 1677163 w 4876801"/>
              <a:gd name="connsiteY32" fmla="*/ 2296681 h 3047533"/>
              <a:gd name="connsiteX33" fmla="*/ 1612393 w 4876801"/>
              <a:gd name="connsiteY33" fmla="*/ 2363356 h 3047533"/>
              <a:gd name="connsiteX34" fmla="*/ 2905125 w 4876801"/>
              <a:gd name="connsiteY34" fmla="*/ 2362117 h 3047533"/>
              <a:gd name="connsiteX35" fmla="*/ 3024664 w 4876801"/>
              <a:gd name="connsiteY35" fmla="*/ 2339257 h 3047533"/>
              <a:gd name="connsiteX36" fmla="*/ 3024664 w 4876801"/>
              <a:gd name="connsiteY36" fmla="*/ 2338876 h 3047533"/>
              <a:gd name="connsiteX37" fmla="*/ 3046476 w 4876801"/>
              <a:gd name="connsiteY37" fmla="*/ 2209908 h 3047533"/>
              <a:gd name="connsiteX38" fmla="*/ 1611536 w 4876801"/>
              <a:gd name="connsiteY38" fmla="*/ 2208860 h 3047533"/>
              <a:gd name="connsiteX39" fmla="*/ 1588962 w 4876801"/>
              <a:gd name="connsiteY39" fmla="*/ 2208193 h 3047533"/>
              <a:gd name="connsiteX40" fmla="*/ 152781 w 4876801"/>
              <a:gd name="connsiteY40" fmla="*/ 2209241 h 3047533"/>
              <a:gd name="connsiteX41" fmla="*/ 174689 w 4876801"/>
              <a:gd name="connsiteY41" fmla="*/ 2339067 h 3047533"/>
              <a:gd name="connsiteX42" fmla="*/ 285750 w 4876801"/>
              <a:gd name="connsiteY42" fmla="*/ 2361832 h 3047533"/>
              <a:gd name="connsiteX43" fmla="*/ 1590008 w 4876801"/>
              <a:gd name="connsiteY43" fmla="*/ 2362594 h 3047533"/>
              <a:gd name="connsiteX44" fmla="*/ 1526287 w 4876801"/>
              <a:gd name="connsiteY44" fmla="*/ 2295919 h 3047533"/>
              <a:gd name="connsiteX45" fmla="*/ 1588962 w 4876801"/>
              <a:gd name="connsiteY45" fmla="*/ 2208193 h 3047533"/>
              <a:gd name="connsiteX46" fmla="*/ 4102204 w 4876801"/>
              <a:gd name="connsiteY46" fmla="*/ 2058139 h 3047533"/>
              <a:gd name="connsiteX47" fmla="*/ 4411219 w 4876801"/>
              <a:gd name="connsiteY47" fmla="*/ 2058365 h 3047533"/>
              <a:gd name="connsiteX48" fmla="*/ 4494944 w 4876801"/>
              <a:gd name="connsiteY48" fmla="*/ 2124183 h 3047533"/>
              <a:gd name="connsiteX49" fmla="*/ 4495534 w 4876801"/>
              <a:gd name="connsiteY49" fmla="*/ 2132508 h 3047533"/>
              <a:gd name="connsiteX50" fmla="*/ 4420554 w 4876801"/>
              <a:gd name="connsiteY50" fmla="*/ 2209908 h 3047533"/>
              <a:gd name="connsiteX51" fmla="*/ 3829051 w 4876801"/>
              <a:gd name="connsiteY51" fmla="*/ 2210765 h 3047533"/>
              <a:gd name="connsiteX52" fmla="*/ 3743612 w 4876801"/>
              <a:gd name="connsiteY52" fmla="*/ 2171522 h 3047533"/>
              <a:gd name="connsiteX53" fmla="*/ 3793332 w 4876801"/>
              <a:gd name="connsiteY53" fmla="*/ 2060556 h 3047533"/>
              <a:gd name="connsiteX54" fmla="*/ 4102204 w 4876801"/>
              <a:gd name="connsiteY54" fmla="*/ 2058139 h 3047533"/>
              <a:gd name="connsiteX55" fmla="*/ 4129548 w 4876801"/>
              <a:gd name="connsiteY55" fmla="*/ 1297124 h 3047533"/>
              <a:gd name="connsiteX56" fmla="*/ 4089083 w 4876801"/>
              <a:gd name="connsiteY56" fmla="*/ 1300270 h 3047533"/>
              <a:gd name="connsiteX57" fmla="*/ 4066223 w 4876801"/>
              <a:gd name="connsiteY57" fmla="*/ 1430668 h 3047533"/>
              <a:gd name="connsiteX58" fmla="*/ 4188524 w 4876801"/>
              <a:gd name="connsiteY58" fmla="*/ 1389520 h 3047533"/>
              <a:gd name="connsiteX59" fmla="*/ 4129548 w 4876801"/>
              <a:gd name="connsiteY59" fmla="*/ 1297124 h 3047533"/>
              <a:gd name="connsiteX60" fmla="*/ 4131834 w 4876801"/>
              <a:gd name="connsiteY60" fmla="*/ 1143764 h 3047533"/>
              <a:gd name="connsiteX61" fmla="*/ 4341429 w 4876801"/>
              <a:gd name="connsiteY61" fmla="*/ 1342609 h 3047533"/>
              <a:gd name="connsiteX62" fmla="*/ 4143852 w 4876801"/>
              <a:gd name="connsiteY62" fmla="*/ 1598498 h 3047533"/>
              <a:gd name="connsiteX63" fmla="*/ 3931635 w 4876801"/>
              <a:gd name="connsiteY63" fmla="*/ 1508677 h 3047533"/>
              <a:gd name="connsiteX64" fmla="*/ 3887963 w 4876801"/>
              <a:gd name="connsiteY64" fmla="*/ 1400921 h 3047533"/>
              <a:gd name="connsiteX65" fmla="*/ 4085549 w 4876801"/>
              <a:gd name="connsiteY65" fmla="*/ 1145032 h 3047533"/>
              <a:gd name="connsiteX66" fmla="*/ 4131834 w 4876801"/>
              <a:gd name="connsiteY66" fmla="*/ 1143764 h 3047533"/>
              <a:gd name="connsiteX67" fmla="*/ 3504820 w 4876801"/>
              <a:gd name="connsiteY67" fmla="*/ 686860 h 3047533"/>
              <a:gd name="connsiteX68" fmla="*/ 3504820 w 4876801"/>
              <a:gd name="connsiteY68" fmla="*/ 2810936 h 3047533"/>
              <a:gd name="connsiteX69" fmla="*/ 3581020 w 4876801"/>
              <a:gd name="connsiteY69" fmla="*/ 2895041 h 3047533"/>
              <a:gd name="connsiteX70" fmla="*/ 4629627 w 4876801"/>
              <a:gd name="connsiteY70" fmla="*/ 2895708 h 3047533"/>
              <a:gd name="connsiteX71" fmla="*/ 4705827 w 4876801"/>
              <a:gd name="connsiteY71" fmla="*/ 2868466 h 3047533"/>
              <a:gd name="connsiteX72" fmla="*/ 4705827 w 4876801"/>
              <a:gd name="connsiteY72" fmla="*/ 2867990 h 3047533"/>
              <a:gd name="connsiteX73" fmla="*/ 4724401 w 4876801"/>
              <a:gd name="connsiteY73" fmla="*/ 2763311 h 3047533"/>
              <a:gd name="connsiteX74" fmla="*/ 4724401 w 4876801"/>
              <a:gd name="connsiteY74" fmla="*/ 686860 h 3047533"/>
              <a:gd name="connsiteX75" fmla="*/ 3505201 w 4876801"/>
              <a:gd name="connsiteY75" fmla="*/ 457594 h 3047533"/>
              <a:gd name="connsiteX76" fmla="*/ 3505201 w 4876801"/>
              <a:gd name="connsiteY76" fmla="*/ 533794 h 3047533"/>
              <a:gd name="connsiteX77" fmla="*/ 4724401 w 4876801"/>
              <a:gd name="connsiteY77" fmla="*/ 533127 h 3047533"/>
              <a:gd name="connsiteX78" fmla="*/ 4724401 w 4876801"/>
              <a:gd name="connsiteY78" fmla="*/ 457594 h 3047533"/>
              <a:gd name="connsiteX79" fmla="*/ 3590926 w 4876801"/>
              <a:gd name="connsiteY79" fmla="*/ 152794 h 3047533"/>
              <a:gd name="connsiteX80" fmla="*/ 3509773 w 4876801"/>
              <a:gd name="connsiteY80" fmla="*/ 203276 h 3047533"/>
              <a:gd name="connsiteX81" fmla="*/ 3505201 w 4876801"/>
              <a:gd name="connsiteY81" fmla="*/ 305194 h 3047533"/>
              <a:gd name="connsiteX82" fmla="*/ 4724401 w 4876801"/>
              <a:gd name="connsiteY82" fmla="*/ 305194 h 3047533"/>
              <a:gd name="connsiteX83" fmla="*/ 4721353 w 4876801"/>
              <a:gd name="connsiteY83" fmla="*/ 209944 h 3047533"/>
              <a:gd name="connsiteX84" fmla="*/ 4640009 w 4876801"/>
              <a:gd name="connsiteY84" fmla="*/ 152794 h 3047533"/>
              <a:gd name="connsiteX85" fmla="*/ 224455 w 4876801"/>
              <a:gd name="connsiteY85" fmla="*/ 152743 h 3047533"/>
              <a:gd name="connsiteX86" fmla="*/ 152400 w 4876801"/>
              <a:gd name="connsiteY86" fmla="*/ 236994 h 3047533"/>
              <a:gd name="connsiteX87" fmla="*/ 152400 w 4876801"/>
              <a:gd name="connsiteY87" fmla="*/ 2056269 h 3047533"/>
              <a:gd name="connsiteX88" fmla="*/ 3046571 w 4876801"/>
              <a:gd name="connsiteY88" fmla="*/ 2056269 h 3047533"/>
              <a:gd name="connsiteX89" fmla="*/ 3046571 w 4876801"/>
              <a:gd name="connsiteY89" fmla="*/ 236994 h 3047533"/>
              <a:gd name="connsiteX90" fmla="*/ 3046610 w 4876801"/>
              <a:gd name="connsiteY90" fmla="*/ 225318 h 3047533"/>
              <a:gd name="connsiteX91" fmla="*/ 2962942 w 4876801"/>
              <a:gd name="connsiteY91" fmla="*/ 152793 h 3047533"/>
              <a:gd name="connsiteX92" fmla="*/ 237268 w 4876801"/>
              <a:gd name="connsiteY92" fmla="*/ 152793 h 3047533"/>
              <a:gd name="connsiteX93" fmla="*/ 224455 w 4876801"/>
              <a:gd name="connsiteY93" fmla="*/ 152743 h 3047533"/>
              <a:gd name="connsiteX94" fmla="*/ 3600451 w 4876801"/>
              <a:gd name="connsiteY94" fmla="*/ 584 h 3047533"/>
              <a:gd name="connsiteX95" fmla="*/ 4657726 w 4876801"/>
              <a:gd name="connsiteY95" fmla="*/ 1441 h 3047533"/>
              <a:gd name="connsiteX96" fmla="*/ 4876801 w 4876801"/>
              <a:gd name="connsiteY96" fmla="*/ 214992 h 3047533"/>
              <a:gd name="connsiteX97" fmla="*/ 4876801 w 4876801"/>
              <a:gd name="connsiteY97" fmla="*/ 2830271 h 3047533"/>
              <a:gd name="connsiteX98" fmla="*/ 4648868 w 4876801"/>
              <a:gd name="connsiteY98" fmla="*/ 3046679 h 3047533"/>
              <a:gd name="connsiteX99" fmla="*/ 3580734 w 4876801"/>
              <a:gd name="connsiteY99" fmla="*/ 3046679 h 3047533"/>
              <a:gd name="connsiteX100" fmla="*/ 3352801 w 4876801"/>
              <a:gd name="connsiteY100" fmla="*/ 2820175 h 3047533"/>
              <a:gd name="connsiteX101" fmla="*/ 3352801 w 4876801"/>
              <a:gd name="connsiteY101" fmla="*/ 237757 h 3047533"/>
              <a:gd name="connsiteX102" fmla="*/ 3457576 w 4876801"/>
              <a:gd name="connsiteY102" fmla="*/ 37732 h 3047533"/>
              <a:gd name="connsiteX103" fmla="*/ 3600451 w 4876801"/>
              <a:gd name="connsiteY103" fmla="*/ 584 h 3047533"/>
              <a:gd name="connsiteX104" fmla="*/ 304800 w 4876801"/>
              <a:gd name="connsiteY104" fmla="*/ 393 h 3047533"/>
              <a:gd name="connsiteX105" fmla="*/ 2963037 w 4876801"/>
              <a:gd name="connsiteY105" fmla="*/ 393 h 3047533"/>
              <a:gd name="connsiteX106" fmla="*/ 3176016 w 4876801"/>
              <a:gd name="connsiteY106" fmla="*/ 130219 h 3047533"/>
              <a:gd name="connsiteX107" fmla="*/ 3198971 w 4876801"/>
              <a:gd name="connsiteY107" fmla="*/ 304812 h 3047533"/>
              <a:gd name="connsiteX108" fmla="*/ 3198971 w 4876801"/>
              <a:gd name="connsiteY108" fmla="*/ 2277726 h 3047533"/>
              <a:gd name="connsiteX109" fmla="*/ 3064097 w 4876801"/>
              <a:gd name="connsiteY109" fmla="*/ 2493943 h 3047533"/>
              <a:gd name="connsiteX110" fmla="*/ 2895791 w 4876801"/>
              <a:gd name="connsiteY110" fmla="*/ 2514232 h 3047533"/>
              <a:gd name="connsiteX111" fmla="*/ 2077975 w 4876801"/>
              <a:gd name="connsiteY111" fmla="*/ 2514232 h 3047533"/>
              <a:gd name="connsiteX112" fmla="*/ 2116074 w 4876801"/>
              <a:gd name="connsiteY112" fmla="*/ 2666632 h 3047533"/>
              <a:gd name="connsiteX113" fmla="*/ 2239137 w 4876801"/>
              <a:gd name="connsiteY113" fmla="*/ 2668822 h 3047533"/>
              <a:gd name="connsiteX114" fmla="*/ 2414683 w 4876801"/>
              <a:gd name="connsiteY114" fmla="*/ 2795600 h 3047533"/>
              <a:gd name="connsiteX115" fmla="*/ 2435828 w 4876801"/>
              <a:gd name="connsiteY115" fmla="*/ 2981623 h 3047533"/>
              <a:gd name="connsiteX116" fmla="*/ 2353723 w 4876801"/>
              <a:gd name="connsiteY116" fmla="*/ 3047346 h 3047533"/>
              <a:gd name="connsiteX117" fmla="*/ 847439 w 4876801"/>
              <a:gd name="connsiteY117" fmla="*/ 3047346 h 3047533"/>
              <a:gd name="connsiteX118" fmla="*/ 764762 w 4876801"/>
              <a:gd name="connsiteY118" fmla="*/ 2990196 h 3047533"/>
              <a:gd name="connsiteX119" fmla="*/ 763905 w 4876801"/>
              <a:gd name="connsiteY119" fmla="*/ 2866371 h 3047533"/>
              <a:gd name="connsiteX120" fmla="*/ 952310 w 4876801"/>
              <a:gd name="connsiteY120" fmla="*/ 2669870 h 3047533"/>
              <a:gd name="connsiteX121" fmla="*/ 1083089 w 4876801"/>
              <a:gd name="connsiteY121" fmla="*/ 2666536 h 3047533"/>
              <a:gd name="connsiteX122" fmla="*/ 1121188 w 4876801"/>
              <a:gd name="connsiteY122" fmla="*/ 2514136 h 3047533"/>
              <a:gd name="connsiteX123" fmla="*/ 218504 w 4876801"/>
              <a:gd name="connsiteY123" fmla="*/ 2513565 h 3047533"/>
              <a:gd name="connsiteX124" fmla="*/ 0 w 4876801"/>
              <a:gd name="connsiteY124" fmla="*/ 2300205 h 3047533"/>
              <a:gd name="connsiteX125" fmla="*/ 0 w 4876801"/>
              <a:gd name="connsiteY125" fmla="*/ 216516 h 3047533"/>
              <a:gd name="connsiteX126" fmla="*/ 135255 w 4876801"/>
              <a:gd name="connsiteY126" fmla="*/ 20682 h 3047533"/>
              <a:gd name="connsiteX127" fmla="*/ 304800 w 4876801"/>
              <a:gd name="connsiteY127" fmla="*/ 393 h 30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876801" h="3047533">
                <a:moveTo>
                  <a:pt x="1037939" y="2818555"/>
                </a:moveTo>
                <a:cubicBezTo>
                  <a:pt x="1005554" y="2819603"/>
                  <a:pt x="968026" y="2813126"/>
                  <a:pt x="941546" y="2836367"/>
                </a:cubicBezTo>
                <a:cubicBezTo>
                  <a:pt x="922782" y="2850178"/>
                  <a:pt x="917638" y="2873610"/>
                  <a:pt x="911924" y="2894660"/>
                </a:cubicBezTo>
                <a:cubicBezTo>
                  <a:pt x="1370525" y="2895927"/>
                  <a:pt x="1829087" y="2895927"/>
                  <a:pt x="2287619" y="2894660"/>
                </a:cubicBezTo>
                <a:cubicBezTo>
                  <a:pt x="2281142" y="2874372"/>
                  <a:pt x="2276380" y="2851321"/>
                  <a:pt x="2258378" y="2837510"/>
                </a:cubicBezTo>
                <a:cubicBezTo>
                  <a:pt x="2232279" y="2813888"/>
                  <a:pt x="2194655" y="2819984"/>
                  <a:pt x="2162461" y="2819032"/>
                </a:cubicBezTo>
                <a:lnTo>
                  <a:pt x="2162175" y="2818651"/>
                </a:lnTo>
                <a:cubicBezTo>
                  <a:pt x="1787529" y="2819032"/>
                  <a:pt x="1412778" y="2819003"/>
                  <a:pt x="1037939" y="2818555"/>
                </a:cubicBezTo>
                <a:close/>
                <a:moveTo>
                  <a:pt x="4102061" y="2514791"/>
                </a:moveTo>
                <a:cubicBezTo>
                  <a:pt x="4204907" y="2515041"/>
                  <a:pt x="4307777" y="2515708"/>
                  <a:pt x="4410552" y="2514993"/>
                </a:cubicBezTo>
                <a:cubicBezTo>
                  <a:pt x="4457700" y="2509849"/>
                  <a:pt x="4502182" y="2553093"/>
                  <a:pt x="4494848" y="2599956"/>
                </a:cubicBezTo>
                <a:cubicBezTo>
                  <a:pt x="4491133" y="2641104"/>
                  <a:pt x="4450652" y="2670822"/>
                  <a:pt x="4410457" y="2667298"/>
                </a:cubicBezTo>
                <a:cubicBezTo>
                  <a:pt x="4209955" y="2666726"/>
                  <a:pt x="4008978" y="2668155"/>
                  <a:pt x="3808953" y="2666726"/>
                </a:cubicBezTo>
                <a:cubicBezTo>
                  <a:pt x="3806143" y="2666688"/>
                  <a:pt x="3803324" y="2666488"/>
                  <a:pt x="3800533" y="2666136"/>
                </a:cubicBezTo>
                <a:cubicBezTo>
                  <a:pt x="3758784" y="2660868"/>
                  <a:pt x="3729200" y="2622759"/>
                  <a:pt x="3734467" y="2581001"/>
                </a:cubicBezTo>
                <a:cubicBezTo>
                  <a:pt x="3738420" y="2549178"/>
                  <a:pt x="3762280" y="2523442"/>
                  <a:pt x="3793713" y="2517089"/>
                </a:cubicBezTo>
                <a:cubicBezTo>
                  <a:pt x="3896393" y="2514708"/>
                  <a:pt x="3999215" y="2514541"/>
                  <a:pt x="4102061" y="2514791"/>
                </a:cubicBezTo>
                <a:close/>
                <a:moveTo>
                  <a:pt x="1278351" y="2514232"/>
                </a:moveTo>
                <a:cubicBezTo>
                  <a:pt x="1265683" y="2565190"/>
                  <a:pt x="1252823" y="2615863"/>
                  <a:pt x="1240251" y="2666632"/>
                </a:cubicBezTo>
                <a:cubicBezTo>
                  <a:pt x="1479834" y="2666632"/>
                  <a:pt x="1719454" y="2666632"/>
                  <a:pt x="1959102" y="2666632"/>
                </a:cubicBezTo>
                <a:cubicBezTo>
                  <a:pt x="1946406" y="2615835"/>
                  <a:pt x="1933700" y="2565028"/>
                  <a:pt x="1921002" y="2514232"/>
                </a:cubicBezTo>
                <a:cubicBezTo>
                  <a:pt x="1706690" y="2513974"/>
                  <a:pt x="1492473" y="2513974"/>
                  <a:pt x="1278351" y="2514232"/>
                </a:cubicBezTo>
                <a:close/>
                <a:moveTo>
                  <a:pt x="4101966" y="2286775"/>
                </a:moveTo>
                <a:cubicBezTo>
                  <a:pt x="4204907" y="2287037"/>
                  <a:pt x="4307872" y="2287727"/>
                  <a:pt x="4410742" y="2286965"/>
                </a:cubicBezTo>
                <a:cubicBezTo>
                  <a:pt x="4457510" y="2281631"/>
                  <a:pt x="4501991" y="2324113"/>
                  <a:pt x="4494848" y="2371738"/>
                </a:cubicBezTo>
                <a:cubicBezTo>
                  <a:pt x="4491324" y="2412981"/>
                  <a:pt x="4450747" y="2442985"/>
                  <a:pt x="4410361" y="2439365"/>
                </a:cubicBezTo>
                <a:cubicBezTo>
                  <a:pt x="4209860" y="2438793"/>
                  <a:pt x="4009168" y="2440222"/>
                  <a:pt x="3808667" y="2438793"/>
                </a:cubicBezTo>
                <a:cubicBezTo>
                  <a:pt x="3805838" y="2438746"/>
                  <a:pt x="3803018" y="2438536"/>
                  <a:pt x="3800208" y="2438174"/>
                </a:cubicBezTo>
                <a:cubicBezTo>
                  <a:pt x="3758480" y="2432745"/>
                  <a:pt x="3729038" y="2394512"/>
                  <a:pt x="3734467" y="2352783"/>
                </a:cubicBezTo>
                <a:cubicBezTo>
                  <a:pt x="3738458" y="2321169"/>
                  <a:pt x="3762118" y="2295585"/>
                  <a:pt x="3793332" y="2289156"/>
                </a:cubicBezTo>
                <a:cubicBezTo>
                  <a:pt x="3896107" y="2286680"/>
                  <a:pt x="3999024" y="2286513"/>
                  <a:pt x="4101966" y="2286775"/>
                </a:cubicBezTo>
                <a:close/>
                <a:moveTo>
                  <a:pt x="1611536" y="2208860"/>
                </a:moveTo>
                <a:cubicBezTo>
                  <a:pt x="1651350" y="2217337"/>
                  <a:pt x="1684497" y="2254580"/>
                  <a:pt x="1677163" y="2296681"/>
                </a:cubicBezTo>
                <a:cubicBezTo>
                  <a:pt x="1673733" y="2331161"/>
                  <a:pt x="1643825" y="2354402"/>
                  <a:pt x="1612393" y="2363356"/>
                </a:cubicBezTo>
                <a:cubicBezTo>
                  <a:pt x="2043208" y="2360403"/>
                  <a:pt x="2474214" y="2362784"/>
                  <a:pt x="2905125" y="2362117"/>
                </a:cubicBezTo>
                <a:cubicBezTo>
                  <a:pt x="2945035" y="2360117"/>
                  <a:pt x="2993612" y="2371738"/>
                  <a:pt x="3024664" y="2339257"/>
                </a:cubicBezTo>
                <a:lnTo>
                  <a:pt x="3024664" y="2338876"/>
                </a:lnTo>
                <a:cubicBezTo>
                  <a:pt x="3058097" y="2304396"/>
                  <a:pt x="3043809" y="2252294"/>
                  <a:pt x="3046476" y="2209908"/>
                </a:cubicBezTo>
                <a:cubicBezTo>
                  <a:pt x="2568131" y="2208860"/>
                  <a:pt x="2089786" y="2211241"/>
                  <a:pt x="1611536" y="2208860"/>
                </a:cubicBezTo>
                <a:close/>
                <a:moveTo>
                  <a:pt x="1588962" y="2208193"/>
                </a:moveTo>
                <a:cubicBezTo>
                  <a:pt x="1110234" y="2210670"/>
                  <a:pt x="631508" y="2208574"/>
                  <a:pt x="152781" y="2209241"/>
                </a:cubicBezTo>
                <a:cubicBezTo>
                  <a:pt x="155639" y="2252294"/>
                  <a:pt x="141065" y="2304682"/>
                  <a:pt x="174689" y="2339067"/>
                </a:cubicBezTo>
                <a:cubicBezTo>
                  <a:pt x="203359" y="2369547"/>
                  <a:pt x="248412" y="2360498"/>
                  <a:pt x="285750" y="2361832"/>
                </a:cubicBezTo>
                <a:cubicBezTo>
                  <a:pt x="720471" y="2362594"/>
                  <a:pt x="1155288" y="2360593"/>
                  <a:pt x="1590008" y="2362594"/>
                </a:cubicBezTo>
                <a:cubicBezTo>
                  <a:pt x="1558958" y="2353069"/>
                  <a:pt x="1529526" y="2330113"/>
                  <a:pt x="1526287" y="2295919"/>
                </a:cubicBezTo>
                <a:cubicBezTo>
                  <a:pt x="1519143" y="2254675"/>
                  <a:pt x="1550862" y="2218671"/>
                  <a:pt x="1588962" y="2208193"/>
                </a:cubicBezTo>
                <a:close/>
                <a:moveTo>
                  <a:pt x="4102204" y="2058139"/>
                </a:moveTo>
                <a:cubicBezTo>
                  <a:pt x="4205217" y="2058413"/>
                  <a:pt x="4308254" y="2059127"/>
                  <a:pt x="4411219" y="2058365"/>
                </a:cubicBezTo>
                <a:cubicBezTo>
                  <a:pt x="4452177" y="2054584"/>
                  <a:pt x="4488943" y="2083492"/>
                  <a:pt x="4494944" y="2124183"/>
                </a:cubicBezTo>
                <a:cubicBezTo>
                  <a:pt x="4495296" y="2126945"/>
                  <a:pt x="4495487" y="2129727"/>
                  <a:pt x="4495534" y="2132508"/>
                </a:cubicBezTo>
                <a:cubicBezTo>
                  <a:pt x="4496201" y="2174589"/>
                  <a:pt x="4462635" y="2209241"/>
                  <a:pt x="4420554" y="2209908"/>
                </a:cubicBezTo>
                <a:cubicBezTo>
                  <a:pt x="4223481" y="2211527"/>
                  <a:pt x="4026219" y="2209813"/>
                  <a:pt x="3829051" y="2210765"/>
                </a:cubicBezTo>
                <a:cubicBezTo>
                  <a:pt x="3795999" y="2212956"/>
                  <a:pt x="3759233" y="2202479"/>
                  <a:pt x="3743612" y="2171522"/>
                </a:cubicBezTo>
                <a:cubicBezTo>
                  <a:pt x="3718370" y="2129898"/>
                  <a:pt x="3744850" y="2068747"/>
                  <a:pt x="3793332" y="2060556"/>
                </a:cubicBezTo>
                <a:cubicBezTo>
                  <a:pt x="3896202" y="2058032"/>
                  <a:pt x="3999191" y="2057865"/>
                  <a:pt x="4102204" y="2058139"/>
                </a:cubicBezTo>
                <a:close/>
                <a:moveTo>
                  <a:pt x="4129548" y="1297124"/>
                </a:moveTo>
                <a:cubicBezTo>
                  <a:pt x="4116450" y="1294145"/>
                  <a:pt x="4102513" y="1294793"/>
                  <a:pt x="4089083" y="1300270"/>
                </a:cubicBezTo>
                <a:cubicBezTo>
                  <a:pt x="4034695" y="1316844"/>
                  <a:pt x="4020884" y="1396663"/>
                  <a:pt x="4066223" y="1430668"/>
                </a:cubicBezTo>
                <a:cubicBezTo>
                  <a:pt x="4106514" y="1466767"/>
                  <a:pt x="4178333" y="1442669"/>
                  <a:pt x="4188524" y="1389520"/>
                </a:cubicBezTo>
                <a:cubicBezTo>
                  <a:pt x="4200597" y="1347657"/>
                  <a:pt x="4168843" y="1306063"/>
                  <a:pt x="4129548" y="1297124"/>
                </a:cubicBezTo>
                <a:close/>
                <a:moveTo>
                  <a:pt x="4131834" y="1143764"/>
                </a:moveTo>
                <a:cubicBezTo>
                  <a:pt x="4237868" y="1151624"/>
                  <a:pt x="4327344" y="1233045"/>
                  <a:pt x="4341429" y="1342609"/>
                </a:cubicBezTo>
                <a:cubicBezTo>
                  <a:pt x="4357536" y="1467834"/>
                  <a:pt x="4269077" y="1582401"/>
                  <a:pt x="4143852" y="1598498"/>
                </a:cubicBezTo>
                <a:cubicBezTo>
                  <a:pt x="4062118" y="1608804"/>
                  <a:pt x="3981137" y="1574524"/>
                  <a:pt x="3931635" y="1508677"/>
                </a:cubicBezTo>
                <a:cubicBezTo>
                  <a:pt x="3908032" y="1477121"/>
                  <a:pt x="3892992" y="1440002"/>
                  <a:pt x="3887963" y="1400921"/>
                </a:cubicBezTo>
                <a:cubicBezTo>
                  <a:pt x="3871866" y="1275696"/>
                  <a:pt x="3960324" y="1161129"/>
                  <a:pt x="4085549" y="1145032"/>
                </a:cubicBezTo>
                <a:cubicBezTo>
                  <a:pt x="4101201" y="1143020"/>
                  <a:pt x="4116687" y="1142642"/>
                  <a:pt x="4131834" y="1143764"/>
                </a:cubicBezTo>
                <a:close/>
                <a:moveTo>
                  <a:pt x="3504820" y="686860"/>
                </a:moveTo>
                <a:cubicBezTo>
                  <a:pt x="3504820" y="1394758"/>
                  <a:pt x="3504820" y="2102780"/>
                  <a:pt x="3504820" y="2810936"/>
                </a:cubicBezTo>
                <a:cubicBezTo>
                  <a:pt x="3500819" y="2854274"/>
                  <a:pt x="3536728" y="2896375"/>
                  <a:pt x="3581020" y="2895041"/>
                </a:cubicBezTo>
                <a:cubicBezTo>
                  <a:pt x="3930492" y="2896375"/>
                  <a:pt x="4280060" y="2894946"/>
                  <a:pt x="4629627" y="2895708"/>
                </a:cubicBezTo>
                <a:cubicBezTo>
                  <a:pt x="4657059" y="2897041"/>
                  <a:pt x="4687729" y="2891517"/>
                  <a:pt x="4705827" y="2868466"/>
                </a:cubicBezTo>
                <a:lnTo>
                  <a:pt x="4705827" y="2867990"/>
                </a:lnTo>
                <a:cubicBezTo>
                  <a:pt x="4731259" y="2838844"/>
                  <a:pt x="4722877" y="2797696"/>
                  <a:pt x="4724401" y="2763311"/>
                </a:cubicBezTo>
                <a:cubicBezTo>
                  <a:pt x="4724401" y="2071157"/>
                  <a:pt x="4724401" y="1379014"/>
                  <a:pt x="4724401" y="686860"/>
                </a:cubicBezTo>
                <a:close/>
                <a:moveTo>
                  <a:pt x="3505201" y="457594"/>
                </a:moveTo>
                <a:lnTo>
                  <a:pt x="3505201" y="533794"/>
                </a:lnTo>
                <a:lnTo>
                  <a:pt x="4724401" y="533127"/>
                </a:lnTo>
                <a:cubicBezTo>
                  <a:pt x="4724401" y="508171"/>
                  <a:pt x="4724401" y="482994"/>
                  <a:pt x="4724401" y="457594"/>
                </a:cubicBezTo>
                <a:close/>
                <a:moveTo>
                  <a:pt x="3590926" y="152794"/>
                </a:moveTo>
                <a:cubicBezTo>
                  <a:pt x="3555578" y="149381"/>
                  <a:pt x="3522336" y="170063"/>
                  <a:pt x="3509773" y="203276"/>
                </a:cubicBezTo>
                <a:cubicBezTo>
                  <a:pt x="3501391" y="236518"/>
                  <a:pt x="3505868" y="271285"/>
                  <a:pt x="3505201" y="305194"/>
                </a:cubicBezTo>
                <a:lnTo>
                  <a:pt x="4724401" y="305194"/>
                </a:lnTo>
                <a:cubicBezTo>
                  <a:pt x="4723829" y="273856"/>
                  <a:pt x="4726592" y="241757"/>
                  <a:pt x="4721353" y="209944"/>
                </a:cubicBezTo>
                <a:cubicBezTo>
                  <a:pt x="4711561" y="173777"/>
                  <a:pt x="4677357" y="149746"/>
                  <a:pt x="4640009" y="152794"/>
                </a:cubicBezTo>
                <a:close/>
                <a:moveTo>
                  <a:pt x="224455" y="152743"/>
                </a:moveTo>
                <a:cubicBezTo>
                  <a:pt x="181292" y="156111"/>
                  <a:pt x="149032" y="193832"/>
                  <a:pt x="152400" y="236994"/>
                </a:cubicBezTo>
                <a:cubicBezTo>
                  <a:pt x="152400" y="843356"/>
                  <a:pt x="152400" y="1449784"/>
                  <a:pt x="152400" y="2056269"/>
                </a:cubicBezTo>
                <a:lnTo>
                  <a:pt x="3046571" y="2056269"/>
                </a:lnTo>
                <a:cubicBezTo>
                  <a:pt x="3046571" y="1449908"/>
                  <a:pt x="3046571" y="843483"/>
                  <a:pt x="3046571" y="236994"/>
                </a:cubicBezTo>
                <a:cubicBezTo>
                  <a:pt x="3046876" y="233109"/>
                  <a:pt x="3046886" y="229206"/>
                  <a:pt x="3046610" y="225318"/>
                </a:cubicBezTo>
                <a:cubicBezTo>
                  <a:pt x="3043533" y="182187"/>
                  <a:pt x="3006071" y="149716"/>
                  <a:pt x="2962942" y="152793"/>
                </a:cubicBezTo>
                <a:cubicBezTo>
                  <a:pt x="2054325" y="152793"/>
                  <a:pt x="1145762" y="152793"/>
                  <a:pt x="237268" y="152793"/>
                </a:cubicBezTo>
                <a:cubicBezTo>
                  <a:pt x="233005" y="152427"/>
                  <a:pt x="228720" y="152411"/>
                  <a:pt x="224455" y="152743"/>
                </a:cubicBezTo>
                <a:close/>
                <a:moveTo>
                  <a:pt x="3600451" y="584"/>
                </a:moveTo>
                <a:cubicBezTo>
                  <a:pt x="3952876" y="1441"/>
                  <a:pt x="4305301" y="-273"/>
                  <a:pt x="4657726" y="1441"/>
                </a:cubicBezTo>
                <a:cubicBezTo>
                  <a:pt x="4772026" y="3156"/>
                  <a:pt x="4870038" y="102121"/>
                  <a:pt x="4876801" y="214992"/>
                </a:cubicBezTo>
                <a:lnTo>
                  <a:pt x="4876801" y="2830271"/>
                </a:lnTo>
                <a:cubicBezTo>
                  <a:pt x="4871562" y="2947429"/>
                  <a:pt x="4766882" y="3049061"/>
                  <a:pt x="4648868" y="3046679"/>
                </a:cubicBezTo>
                <a:cubicBezTo>
                  <a:pt x="4292823" y="3047184"/>
                  <a:pt x="3936778" y="3047184"/>
                  <a:pt x="3580734" y="3046679"/>
                </a:cubicBezTo>
                <a:cubicBezTo>
                  <a:pt x="3459671" y="3048775"/>
                  <a:pt x="3350419" y="2941619"/>
                  <a:pt x="3352801" y="2820175"/>
                </a:cubicBezTo>
                <a:cubicBezTo>
                  <a:pt x="3352801" y="1959372"/>
                  <a:pt x="3352801" y="1098560"/>
                  <a:pt x="3352801" y="237757"/>
                </a:cubicBezTo>
                <a:cubicBezTo>
                  <a:pt x="3350343" y="157348"/>
                  <a:pt x="3390072" y="81498"/>
                  <a:pt x="3457576" y="37732"/>
                </a:cubicBezTo>
                <a:cubicBezTo>
                  <a:pt x="3500181" y="10796"/>
                  <a:pt x="3550121" y="-2189"/>
                  <a:pt x="3600451" y="584"/>
                </a:cubicBezTo>
                <a:close/>
                <a:moveTo>
                  <a:pt x="304800" y="393"/>
                </a:moveTo>
                <a:cubicBezTo>
                  <a:pt x="1190940" y="393"/>
                  <a:pt x="2077022" y="393"/>
                  <a:pt x="2963037" y="393"/>
                </a:cubicBezTo>
                <a:cubicBezTo>
                  <a:pt x="3053344" y="-1821"/>
                  <a:pt x="3136611" y="48937"/>
                  <a:pt x="3176016" y="130219"/>
                </a:cubicBezTo>
                <a:cubicBezTo>
                  <a:pt x="3203924" y="184035"/>
                  <a:pt x="3198971" y="246234"/>
                  <a:pt x="3198971" y="304812"/>
                </a:cubicBezTo>
                <a:cubicBezTo>
                  <a:pt x="3198971" y="962485"/>
                  <a:pt x="3198971" y="1620120"/>
                  <a:pt x="3198971" y="2277726"/>
                </a:cubicBezTo>
                <a:cubicBezTo>
                  <a:pt x="3201486" y="2370337"/>
                  <a:pt x="3148375" y="2455472"/>
                  <a:pt x="3064097" y="2493943"/>
                </a:cubicBezTo>
                <a:cubicBezTo>
                  <a:pt x="3011710" y="2519375"/>
                  <a:pt x="2952179" y="2514232"/>
                  <a:pt x="2895791" y="2514232"/>
                </a:cubicBezTo>
                <a:cubicBezTo>
                  <a:pt x="2623185" y="2514232"/>
                  <a:pt x="2350580" y="2514232"/>
                  <a:pt x="2077975" y="2514232"/>
                </a:cubicBezTo>
                <a:cubicBezTo>
                  <a:pt x="2090672" y="2565028"/>
                  <a:pt x="2103377" y="2615835"/>
                  <a:pt x="2116074" y="2666632"/>
                </a:cubicBezTo>
                <a:cubicBezTo>
                  <a:pt x="2157108" y="2665165"/>
                  <a:pt x="2198189" y="2665898"/>
                  <a:pt x="2239137" y="2668822"/>
                </a:cubicBezTo>
                <a:cubicBezTo>
                  <a:pt x="2315309" y="2678719"/>
                  <a:pt x="2381336" y="2726401"/>
                  <a:pt x="2414683" y="2795600"/>
                </a:cubicBezTo>
                <a:cubicBezTo>
                  <a:pt x="2442782" y="2853131"/>
                  <a:pt x="2439829" y="2919425"/>
                  <a:pt x="2435828" y="2981623"/>
                </a:cubicBezTo>
                <a:cubicBezTo>
                  <a:pt x="2432876" y="3022009"/>
                  <a:pt x="2392585" y="3050108"/>
                  <a:pt x="2353723" y="3047346"/>
                </a:cubicBezTo>
                <a:cubicBezTo>
                  <a:pt x="1851633" y="3047346"/>
                  <a:pt x="1349531" y="3047346"/>
                  <a:pt x="847439" y="3047346"/>
                </a:cubicBezTo>
                <a:cubicBezTo>
                  <a:pt x="811149" y="3049727"/>
                  <a:pt x="772001" y="3027724"/>
                  <a:pt x="764762" y="2990196"/>
                </a:cubicBezTo>
                <a:cubicBezTo>
                  <a:pt x="759670" y="2949096"/>
                  <a:pt x="759383" y="2907538"/>
                  <a:pt x="763905" y="2866371"/>
                </a:cubicBezTo>
                <a:cubicBezTo>
                  <a:pt x="776371" y="2766425"/>
                  <a:pt x="852979" y="2686529"/>
                  <a:pt x="952310" y="2669870"/>
                </a:cubicBezTo>
                <a:cubicBezTo>
                  <a:pt x="995648" y="2664060"/>
                  <a:pt x="1039463" y="2666536"/>
                  <a:pt x="1083089" y="2666536"/>
                </a:cubicBezTo>
                <a:cubicBezTo>
                  <a:pt x="1095786" y="2615739"/>
                  <a:pt x="1108492" y="2564933"/>
                  <a:pt x="1121188" y="2514136"/>
                </a:cubicBezTo>
                <a:cubicBezTo>
                  <a:pt x="820293" y="2513565"/>
                  <a:pt x="519398" y="2514898"/>
                  <a:pt x="218504" y="2513565"/>
                </a:cubicBezTo>
                <a:cubicBezTo>
                  <a:pt x="104775" y="2511469"/>
                  <a:pt x="6572" y="2412790"/>
                  <a:pt x="0" y="2300205"/>
                </a:cubicBezTo>
                <a:lnTo>
                  <a:pt x="0" y="216516"/>
                </a:lnTo>
                <a:cubicBezTo>
                  <a:pt x="5643" y="131333"/>
                  <a:pt x="57589" y="56121"/>
                  <a:pt x="135255" y="20682"/>
                </a:cubicBezTo>
                <a:cubicBezTo>
                  <a:pt x="188119" y="-4560"/>
                  <a:pt x="247650" y="393"/>
                  <a:pt x="304800" y="3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1606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334</Words>
  <Application>Microsoft Office PowerPoint</Application>
  <PresentationFormat>Grand écran</PresentationFormat>
  <Paragraphs>94</Paragraphs>
  <Slides>11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Montserrat Bold</vt:lpstr>
      <vt:lpstr>Montserrat</vt:lpstr>
      <vt:lpstr>Montserrat Medium</vt:lpstr>
      <vt:lpstr>Calibri</vt:lpstr>
      <vt:lpstr>Good Times Rg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Romain Lemaitre</dc:creator>
  <cp:keywords/>
  <dc:description/>
  <cp:lastModifiedBy>Floriane Mer</cp:lastModifiedBy>
  <cp:revision>129</cp:revision>
  <dcterms:created xsi:type="dcterms:W3CDTF">2022-01-11T13:17:39Z</dcterms:created>
  <dcterms:modified xsi:type="dcterms:W3CDTF">2022-06-27T21:42:37Z</dcterms:modified>
  <cp:category/>
</cp:coreProperties>
</file>